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56" r:id="rId2"/>
    <p:sldId id="406" r:id="rId3"/>
    <p:sldId id="411" r:id="rId4"/>
    <p:sldId id="408" r:id="rId5"/>
    <p:sldId id="403" r:id="rId6"/>
    <p:sldId id="412" r:id="rId7"/>
    <p:sldId id="418" r:id="rId8"/>
    <p:sldId id="413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GO GUI" initials="MG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87CD"/>
    <a:srgbClr val="2461A2"/>
    <a:srgbClr val="EF8A45"/>
    <a:srgbClr val="2E75B6"/>
    <a:srgbClr val="FFC000"/>
    <a:srgbClr val="767171"/>
    <a:srgbClr val="1A7BAE"/>
    <a:srgbClr val="12597C"/>
    <a:srgbClr val="F5B68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46" autoAdjust="0"/>
    <p:restoredTop sz="86470" autoAdjust="0"/>
  </p:normalViewPr>
  <p:slideViewPr>
    <p:cSldViewPr snapToGrid="0">
      <p:cViewPr>
        <p:scale>
          <a:sx n="100" d="100"/>
          <a:sy n="100" d="100"/>
        </p:scale>
        <p:origin x="1088" y="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032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2CCFB7-EFB5-9B40-9D71-C0AAFABEBEB0}" type="doc">
      <dgm:prSet loTypeId="urn:microsoft.com/office/officeart/2005/8/layout/hierarchy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9A03DC9D-B12B-2342-A75E-7B85A3CBF3DD}">
      <dgm:prSet phldrT="[文本]"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首页</a:t>
          </a:r>
          <a:endParaRPr lang="en-US" altLang="zh-CN" sz="2800" dirty="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33089D34-FCE2-D941-83D2-A79C77DC6A03}" type="parTrans" cxnId="{AA44ECB9-FF13-8942-B21F-BD7CB27F8E79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B2B8FA46-84D6-9644-9911-5B1BCC8E319E}" type="sibTrans" cxnId="{AA44ECB9-FF13-8942-B21F-BD7CB27F8E79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2B5C086F-0105-B046-9F10-70FA16A8F44F}">
      <dgm:prSet phldrT="[文本]"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收入</a:t>
          </a:r>
        </a:p>
      </dgm:t>
    </dgm:pt>
    <dgm:pt modelId="{7BF477A2-F81C-9345-8342-1666C2DBA8D8}" type="parTrans" cxnId="{404B56A0-FE7E-F94F-A05F-D32F3707DA20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4DA7A6D4-0D32-6640-BD4C-F44FA037DB37}" type="sibTrans" cxnId="{404B56A0-FE7E-F94F-A05F-D32F3707DA20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13E992C7-2941-F14A-9DB9-B3FF2A8AB1F8}">
      <dgm:prSet phldrT="[文本]"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金额</a:t>
          </a:r>
        </a:p>
      </dgm:t>
    </dgm:pt>
    <dgm:pt modelId="{E6D87E64-54D5-9F45-8804-BCF449D311A0}" type="parTrans" cxnId="{9AD2813E-5D02-8F47-8970-EA90A561CAB6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4FFEB328-53EA-0E40-B9D3-62DE6A9F2DD9}" type="sibTrans" cxnId="{9AD2813E-5D02-8F47-8970-EA90A561CAB6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A4D07721-20FE-0942-83D0-1F6605A167CD}">
      <dgm:prSet phldrT="[文本]"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分类</a:t>
          </a:r>
        </a:p>
      </dgm:t>
    </dgm:pt>
    <dgm:pt modelId="{B8AA6446-8F16-6541-9C87-4C1E515A684C}" type="parTrans" cxnId="{B7ECAB0B-ECB9-BB49-B958-A4C09793767A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FB2EB45A-3F07-1A44-84FF-3696EB1FC57B}" type="sibTrans" cxnId="{B7ECAB0B-ECB9-BB49-B958-A4C09793767A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3FDC2270-1452-FF41-9567-7525BAF67B2E}">
      <dgm:prSet phldrT="[文本]"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支出</a:t>
          </a:r>
        </a:p>
      </dgm:t>
    </dgm:pt>
    <dgm:pt modelId="{011C47E0-E835-6748-872C-53F72FA4B698}" type="parTrans" cxnId="{8A026D3E-7A4C-114F-B085-E68A0BF97676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71921DB8-0B26-8E47-A94A-8C04E0B10166}" type="sibTrans" cxnId="{8A026D3E-7A4C-114F-B085-E68A0BF97676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9855F29C-899D-074D-88DA-643045DC9708}">
      <dgm:prSet phldrT="[文本]"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金额</a:t>
          </a:r>
        </a:p>
      </dgm:t>
    </dgm:pt>
    <dgm:pt modelId="{2FDA9ACC-D81C-EA42-A19D-DA2DD42BAAB1}" type="parTrans" cxnId="{24DAB340-56AE-124C-AC7C-477703347245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5593078A-AA5D-0F40-B511-D809AFF892EA}" type="sibTrans" cxnId="{24DAB340-56AE-124C-AC7C-477703347245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C202E081-B01D-AB4E-81B7-17C994DC7A42}">
      <dgm:prSet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时间</a:t>
          </a:r>
        </a:p>
      </dgm:t>
    </dgm:pt>
    <dgm:pt modelId="{80CFCF53-AA23-614D-AC3B-E9293C04925E}" type="parTrans" cxnId="{2701D797-7256-D348-B023-FE87F0CADDFA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FC7A9EA9-DE9B-BA4C-90CF-DC2C1C2D0F7C}" type="sibTrans" cxnId="{2701D797-7256-D348-B023-FE87F0CADDFA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34BE4900-3E81-3B4A-A50B-36A3E3AAC091}">
      <dgm:prSet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分类</a:t>
          </a:r>
        </a:p>
      </dgm:t>
    </dgm:pt>
    <dgm:pt modelId="{5834E775-87F3-3B44-B588-1E32BE6FF11D}" type="parTrans" cxnId="{23F971CB-1B6B-184F-A1DC-5FA55830C304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4F83A8E3-5425-2946-B758-7133A3863FF6}" type="sibTrans" cxnId="{23F971CB-1B6B-184F-A1DC-5FA55830C304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9819A23C-84B9-174E-A41F-5A113D9F07E5}">
      <dgm:prSet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时间</a:t>
          </a:r>
        </a:p>
      </dgm:t>
    </dgm:pt>
    <dgm:pt modelId="{D62152AE-E1EC-5240-A7FF-5B4D649A09F9}" type="parTrans" cxnId="{9156A90C-9432-724B-9840-EE5C8C060C1B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3FA9B751-62B3-1A40-BB55-51383B2740C9}" type="sibTrans" cxnId="{9156A90C-9432-724B-9840-EE5C8C060C1B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DB0C3DE7-3461-0240-8C57-CEE3BF3A366B}">
      <dgm:prSet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总支出</a:t>
          </a:r>
        </a:p>
      </dgm:t>
    </dgm:pt>
    <dgm:pt modelId="{91841AEF-CE16-D548-B8C4-A8CFBCE54C04}" type="parTrans" cxnId="{FC603D32-526E-8949-85F4-A66C7C05C206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7DC79AF0-26E1-6348-952F-31D02808DC6C}" type="sibTrans" cxnId="{FC603D32-526E-8949-85F4-A66C7C05C206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8E38C040-C102-334F-825A-AF29ECD9D19D}">
      <dgm:prSet custT="1"/>
      <dgm:spPr/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总收入</a:t>
          </a:r>
        </a:p>
      </dgm:t>
    </dgm:pt>
    <dgm:pt modelId="{0E4D71C9-5EE5-8146-829D-B8A864AABEDD}" type="parTrans" cxnId="{751A4CF4-419B-8A4C-958C-A7C6B922D61D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75488EC8-EA40-E643-8F01-CB86B37DC483}" type="sibTrans" cxnId="{751A4CF4-419B-8A4C-958C-A7C6B922D61D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5B4D986E-73D2-BC49-9155-643EF09FC857}">
      <dgm:prSet/>
      <dgm:spPr>
        <a:solidFill>
          <a:schemeClr val="accent1"/>
        </a:solidFill>
      </dgm:spPr>
      <dgm:t>
        <a:bodyPr/>
        <a:lstStyle/>
        <a:p>
          <a:r>
            <a:rPr lang="zh-CN" altLang="en-US" dirty="0"/>
            <a:t>明细</a:t>
          </a:r>
        </a:p>
      </dgm:t>
    </dgm:pt>
    <dgm:pt modelId="{269CFD3C-D10B-5449-8825-A960CE872989}" type="parTrans" cxnId="{A7B8D3EF-3076-6A4E-B7C5-7BA21B3B582E}">
      <dgm:prSet/>
      <dgm:spPr/>
      <dgm:t>
        <a:bodyPr/>
        <a:lstStyle/>
        <a:p>
          <a:endParaRPr lang="zh-CN" altLang="en-US"/>
        </a:p>
      </dgm:t>
    </dgm:pt>
    <dgm:pt modelId="{2EA56B99-DC87-154A-B2B4-E3EC5DB58651}" type="sibTrans" cxnId="{A7B8D3EF-3076-6A4E-B7C5-7BA21B3B582E}">
      <dgm:prSet/>
      <dgm:spPr/>
      <dgm:t>
        <a:bodyPr/>
        <a:lstStyle/>
        <a:p>
          <a:endParaRPr lang="zh-CN" altLang="en-US"/>
        </a:p>
      </dgm:t>
    </dgm:pt>
    <dgm:pt modelId="{2BBACAF9-F18E-BE4B-B9A5-079F7E2B3F7F}">
      <dgm:prSet custT="1"/>
      <dgm:spPr>
        <a:solidFill>
          <a:schemeClr val="accent1"/>
        </a:solidFill>
      </dgm:spPr>
      <dgm:t>
        <a:bodyPr/>
        <a:lstStyle/>
        <a:p>
          <a:r>
            <a:rPr lang="zh-CN" altLang="en-US" sz="2800" dirty="0">
              <a:latin typeface="SimSun" panose="02010600030101010101" pitchFamily="2" charset="-122"/>
              <a:ea typeface="SimSun" panose="02010600030101010101" pitchFamily="2" charset="-122"/>
            </a:rPr>
            <a:t>统计</a:t>
          </a:r>
        </a:p>
      </dgm:t>
    </dgm:pt>
    <dgm:pt modelId="{3E66C133-0345-8F47-9D14-CD5C34E4DB32}" type="sibTrans" cxnId="{B6683665-4D59-2C45-8EB5-3E7FD14B15A7}">
      <dgm:prSet/>
      <dgm:spPr/>
      <dgm:t>
        <a:bodyPr/>
        <a:lstStyle/>
        <a:p>
          <a:endParaRPr lang="zh-CN" altLang="en-US" sz="20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EE56E3C7-5DED-BA40-9E63-74C6ECDD961C}" type="parTrans" cxnId="{B6683665-4D59-2C45-8EB5-3E7FD14B15A7}">
      <dgm:prSet custT="1"/>
      <dgm:spPr/>
      <dgm:t>
        <a:bodyPr/>
        <a:lstStyle/>
        <a:p>
          <a:endParaRPr lang="zh-CN" altLang="en-US" sz="60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445C728D-104D-2645-96DF-4209C79B527C}" type="pres">
      <dgm:prSet presAssocID="{272CCFB7-EFB5-9B40-9D71-C0AAFABEBEB0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3D1F290-D132-7C4A-955B-CCE28913F1EB}" type="pres">
      <dgm:prSet presAssocID="{9A03DC9D-B12B-2342-A75E-7B85A3CBF3DD}" presName="root1" presStyleCnt="0"/>
      <dgm:spPr/>
    </dgm:pt>
    <dgm:pt modelId="{E07EA7DB-1F0F-DE47-B349-7BFB8F4D90A2}" type="pres">
      <dgm:prSet presAssocID="{9A03DC9D-B12B-2342-A75E-7B85A3CBF3DD}" presName="LevelOneTextNode" presStyleLbl="node0" presStyleIdx="0" presStyleCnt="1" custScaleX="145046" custScaleY="112170" custLinFactX="-100000" custLinFactNeighborX="-140470" custLinFactNeighborY="-14501">
        <dgm:presLayoutVars>
          <dgm:chPref val="3"/>
        </dgm:presLayoutVars>
      </dgm:prSet>
      <dgm:spPr/>
    </dgm:pt>
    <dgm:pt modelId="{85440FC5-1D4C-2248-A14B-276FD0F4B9C9}" type="pres">
      <dgm:prSet presAssocID="{9A03DC9D-B12B-2342-A75E-7B85A3CBF3DD}" presName="level2hierChild" presStyleCnt="0"/>
      <dgm:spPr/>
    </dgm:pt>
    <dgm:pt modelId="{8FA2C444-23B5-A54B-A6C2-5FC9A43EA19D}" type="pres">
      <dgm:prSet presAssocID="{7BF477A2-F81C-9345-8342-1666C2DBA8D8}" presName="conn2-1" presStyleLbl="parChTrans1D2" presStyleIdx="0" presStyleCnt="4"/>
      <dgm:spPr/>
    </dgm:pt>
    <dgm:pt modelId="{2ADBF6AE-F045-DE47-A3FC-077E398AB679}" type="pres">
      <dgm:prSet presAssocID="{7BF477A2-F81C-9345-8342-1666C2DBA8D8}" presName="connTx" presStyleLbl="parChTrans1D2" presStyleIdx="0" presStyleCnt="4"/>
      <dgm:spPr/>
    </dgm:pt>
    <dgm:pt modelId="{95B2BA94-6CEC-904D-93DF-7582639E8F00}" type="pres">
      <dgm:prSet presAssocID="{2B5C086F-0105-B046-9F10-70FA16A8F44F}" presName="root2" presStyleCnt="0"/>
      <dgm:spPr/>
    </dgm:pt>
    <dgm:pt modelId="{141E1A28-D2BE-8045-9585-CC7381DC1CB3}" type="pres">
      <dgm:prSet presAssocID="{2B5C086F-0105-B046-9F10-70FA16A8F44F}" presName="LevelTwoTextNode" presStyleLbl="node2" presStyleIdx="0" presStyleCnt="4" custLinFactX="-2713" custLinFactNeighborX="-100000" custLinFactNeighborY="14501">
        <dgm:presLayoutVars>
          <dgm:chPref val="3"/>
        </dgm:presLayoutVars>
      </dgm:prSet>
      <dgm:spPr/>
    </dgm:pt>
    <dgm:pt modelId="{B70DBD45-9FA0-E94B-BCE1-3FF012E24BD9}" type="pres">
      <dgm:prSet presAssocID="{2B5C086F-0105-B046-9F10-70FA16A8F44F}" presName="level3hierChild" presStyleCnt="0"/>
      <dgm:spPr/>
    </dgm:pt>
    <dgm:pt modelId="{ADCD36E0-89F5-6B40-969F-2A616433D9BC}" type="pres">
      <dgm:prSet presAssocID="{E6D87E64-54D5-9F45-8804-BCF449D311A0}" presName="conn2-1" presStyleLbl="parChTrans1D3" presStyleIdx="0" presStyleCnt="8"/>
      <dgm:spPr/>
    </dgm:pt>
    <dgm:pt modelId="{E50E21FE-6316-B34D-AB4B-A1C5BCA4EC63}" type="pres">
      <dgm:prSet presAssocID="{E6D87E64-54D5-9F45-8804-BCF449D311A0}" presName="connTx" presStyleLbl="parChTrans1D3" presStyleIdx="0" presStyleCnt="8"/>
      <dgm:spPr/>
    </dgm:pt>
    <dgm:pt modelId="{4FEAFD51-D9F3-7945-8357-A066CF7DAA2A}" type="pres">
      <dgm:prSet presAssocID="{13E992C7-2941-F14A-9DB9-B3FF2A8AB1F8}" presName="root2" presStyleCnt="0"/>
      <dgm:spPr/>
    </dgm:pt>
    <dgm:pt modelId="{F28C9A9A-5042-AD4A-81E5-F14A0C52F110}" type="pres">
      <dgm:prSet presAssocID="{13E992C7-2941-F14A-9DB9-B3FF2A8AB1F8}" presName="LevelTwoTextNode" presStyleLbl="node3" presStyleIdx="0" presStyleCnt="8" custLinFactNeighborX="-1209" custLinFactNeighborY="-79702">
        <dgm:presLayoutVars>
          <dgm:chPref val="3"/>
        </dgm:presLayoutVars>
      </dgm:prSet>
      <dgm:spPr/>
    </dgm:pt>
    <dgm:pt modelId="{4BA9E9BC-BC73-8545-A216-8153FA61095B}" type="pres">
      <dgm:prSet presAssocID="{13E992C7-2941-F14A-9DB9-B3FF2A8AB1F8}" presName="level3hierChild" presStyleCnt="0"/>
      <dgm:spPr/>
    </dgm:pt>
    <dgm:pt modelId="{7B2D4457-8D56-DB42-9539-91EDF2798BFD}" type="pres">
      <dgm:prSet presAssocID="{B8AA6446-8F16-6541-9C87-4C1E515A684C}" presName="conn2-1" presStyleLbl="parChTrans1D3" presStyleIdx="1" presStyleCnt="8"/>
      <dgm:spPr/>
    </dgm:pt>
    <dgm:pt modelId="{E8B31660-8501-AB46-A9CD-A30A31C24B1E}" type="pres">
      <dgm:prSet presAssocID="{B8AA6446-8F16-6541-9C87-4C1E515A684C}" presName="connTx" presStyleLbl="parChTrans1D3" presStyleIdx="1" presStyleCnt="8"/>
      <dgm:spPr/>
    </dgm:pt>
    <dgm:pt modelId="{69897E86-1843-A148-B5F5-36CDDCCB5BD3}" type="pres">
      <dgm:prSet presAssocID="{A4D07721-20FE-0942-83D0-1F6605A167CD}" presName="root2" presStyleCnt="0"/>
      <dgm:spPr/>
    </dgm:pt>
    <dgm:pt modelId="{F5EFBF01-FEA3-0A47-B6ED-6E1897602785}" type="pres">
      <dgm:prSet presAssocID="{A4D07721-20FE-0942-83D0-1F6605A167CD}" presName="LevelTwoTextNode" presStyleLbl="node3" presStyleIdx="1" presStyleCnt="8">
        <dgm:presLayoutVars>
          <dgm:chPref val="3"/>
        </dgm:presLayoutVars>
      </dgm:prSet>
      <dgm:spPr/>
    </dgm:pt>
    <dgm:pt modelId="{F15B89DE-1CF3-7F41-A444-7BB58CC1B066}" type="pres">
      <dgm:prSet presAssocID="{A4D07721-20FE-0942-83D0-1F6605A167CD}" presName="level3hierChild" presStyleCnt="0"/>
      <dgm:spPr/>
    </dgm:pt>
    <dgm:pt modelId="{3CEBFF5B-B8A8-4549-BCE6-FBF1D477C185}" type="pres">
      <dgm:prSet presAssocID="{80CFCF53-AA23-614D-AC3B-E9293C04925E}" presName="conn2-1" presStyleLbl="parChTrans1D3" presStyleIdx="2" presStyleCnt="8"/>
      <dgm:spPr/>
    </dgm:pt>
    <dgm:pt modelId="{8F7BEE6B-D27D-4C43-A6D1-671EC94539A3}" type="pres">
      <dgm:prSet presAssocID="{80CFCF53-AA23-614D-AC3B-E9293C04925E}" presName="connTx" presStyleLbl="parChTrans1D3" presStyleIdx="2" presStyleCnt="8"/>
      <dgm:spPr/>
    </dgm:pt>
    <dgm:pt modelId="{FDB6CCD6-1D0B-2E4C-B60B-477AE4E37AAC}" type="pres">
      <dgm:prSet presAssocID="{C202E081-B01D-AB4E-81B7-17C994DC7A42}" presName="root2" presStyleCnt="0"/>
      <dgm:spPr/>
    </dgm:pt>
    <dgm:pt modelId="{4F43EE6A-E1E0-154C-9AE0-EE70B4C8046F}" type="pres">
      <dgm:prSet presAssocID="{C202E081-B01D-AB4E-81B7-17C994DC7A42}" presName="LevelTwoTextNode" presStyleLbl="node3" presStyleIdx="2" presStyleCnt="8">
        <dgm:presLayoutVars>
          <dgm:chPref val="3"/>
        </dgm:presLayoutVars>
      </dgm:prSet>
      <dgm:spPr/>
    </dgm:pt>
    <dgm:pt modelId="{7D947187-2C18-7740-839E-6D795EAF7815}" type="pres">
      <dgm:prSet presAssocID="{C202E081-B01D-AB4E-81B7-17C994DC7A42}" presName="level3hierChild" presStyleCnt="0"/>
      <dgm:spPr/>
    </dgm:pt>
    <dgm:pt modelId="{67295C46-3084-AF46-82D8-D09E0F0EBD92}" type="pres">
      <dgm:prSet presAssocID="{011C47E0-E835-6748-872C-53F72FA4B698}" presName="conn2-1" presStyleLbl="parChTrans1D2" presStyleIdx="1" presStyleCnt="4"/>
      <dgm:spPr/>
    </dgm:pt>
    <dgm:pt modelId="{16824F77-88B0-0D44-85B5-AFA63C23B493}" type="pres">
      <dgm:prSet presAssocID="{011C47E0-E835-6748-872C-53F72FA4B698}" presName="connTx" presStyleLbl="parChTrans1D2" presStyleIdx="1" presStyleCnt="4"/>
      <dgm:spPr/>
    </dgm:pt>
    <dgm:pt modelId="{D3EB4193-C928-4541-B791-7A1CAD77DE3B}" type="pres">
      <dgm:prSet presAssocID="{3FDC2270-1452-FF41-9567-7525BAF67B2E}" presName="root2" presStyleCnt="0"/>
      <dgm:spPr/>
    </dgm:pt>
    <dgm:pt modelId="{DA7B864A-90A2-F746-AFD5-8E192F2ADDC2}" type="pres">
      <dgm:prSet presAssocID="{3FDC2270-1452-FF41-9567-7525BAF67B2E}" presName="LevelTwoTextNode" presStyleLbl="node2" presStyleIdx="1" presStyleCnt="4" custLinFactX="-3922" custLinFactNeighborX="-100000" custLinFactNeighborY="-21751">
        <dgm:presLayoutVars>
          <dgm:chPref val="3"/>
        </dgm:presLayoutVars>
      </dgm:prSet>
      <dgm:spPr/>
    </dgm:pt>
    <dgm:pt modelId="{941545D3-4A94-7843-A830-571C4F794766}" type="pres">
      <dgm:prSet presAssocID="{3FDC2270-1452-FF41-9567-7525BAF67B2E}" presName="level3hierChild" presStyleCnt="0"/>
      <dgm:spPr/>
    </dgm:pt>
    <dgm:pt modelId="{4474B34A-E94C-4B4C-AEF1-8E4BD2B35E9F}" type="pres">
      <dgm:prSet presAssocID="{2FDA9ACC-D81C-EA42-A19D-DA2DD42BAAB1}" presName="conn2-1" presStyleLbl="parChTrans1D3" presStyleIdx="3" presStyleCnt="8"/>
      <dgm:spPr/>
    </dgm:pt>
    <dgm:pt modelId="{50736B0B-E2A8-2B44-A279-DE983A78E557}" type="pres">
      <dgm:prSet presAssocID="{2FDA9ACC-D81C-EA42-A19D-DA2DD42BAAB1}" presName="connTx" presStyleLbl="parChTrans1D3" presStyleIdx="3" presStyleCnt="8"/>
      <dgm:spPr/>
    </dgm:pt>
    <dgm:pt modelId="{3D5C2FAD-22EE-1646-BF1B-0880EB01788B}" type="pres">
      <dgm:prSet presAssocID="{9855F29C-899D-074D-88DA-643045DC9708}" presName="root2" presStyleCnt="0"/>
      <dgm:spPr/>
    </dgm:pt>
    <dgm:pt modelId="{0B11D1E4-C97E-194D-872A-D09C655E9372}" type="pres">
      <dgm:prSet presAssocID="{9855F29C-899D-074D-88DA-643045DC9708}" presName="LevelTwoTextNode" presStyleLbl="node3" presStyleIdx="3" presStyleCnt="8">
        <dgm:presLayoutVars>
          <dgm:chPref val="3"/>
        </dgm:presLayoutVars>
      </dgm:prSet>
      <dgm:spPr/>
    </dgm:pt>
    <dgm:pt modelId="{66CD40F2-B5C8-A94D-903B-C26A37D32E26}" type="pres">
      <dgm:prSet presAssocID="{9855F29C-899D-074D-88DA-643045DC9708}" presName="level3hierChild" presStyleCnt="0"/>
      <dgm:spPr/>
    </dgm:pt>
    <dgm:pt modelId="{E96041B4-5A02-174E-9EDE-3ECB7370D45B}" type="pres">
      <dgm:prSet presAssocID="{5834E775-87F3-3B44-B588-1E32BE6FF11D}" presName="conn2-1" presStyleLbl="parChTrans1D3" presStyleIdx="4" presStyleCnt="8"/>
      <dgm:spPr/>
    </dgm:pt>
    <dgm:pt modelId="{DC42A5B3-95C5-6646-9BBF-F5ED72AD9FBE}" type="pres">
      <dgm:prSet presAssocID="{5834E775-87F3-3B44-B588-1E32BE6FF11D}" presName="connTx" presStyleLbl="parChTrans1D3" presStyleIdx="4" presStyleCnt="8"/>
      <dgm:spPr/>
    </dgm:pt>
    <dgm:pt modelId="{2369D22F-D630-4C43-B997-145041A02A6D}" type="pres">
      <dgm:prSet presAssocID="{34BE4900-3E81-3B4A-A50B-36A3E3AAC091}" presName="root2" presStyleCnt="0"/>
      <dgm:spPr/>
    </dgm:pt>
    <dgm:pt modelId="{23C0075F-4D79-FA40-BD75-E1FF8DA47ABB}" type="pres">
      <dgm:prSet presAssocID="{34BE4900-3E81-3B4A-A50B-36A3E3AAC091}" presName="LevelTwoTextNode" presStyleLbl="node3" presStyleIdx="4" presStyleCnt="8">
        <dgm:presLayoutVars>
          <dgm:chPref val="3"/>
        </dgm:presLayoutVars>
      </dgm:prSet>
      <dgm:spPr/>
    </dgm:pt>
    <dgm:pt modelId="{B69F1317-4F84-2348-8B92-39F1A0DDD668}" type="pres">
      <dgm:prSet presAssocID="{34BE4900-3E81-3B4A-A50B-36A3E3AAC091}" presName="level3hierChild" presStyleCnt="0"/>
      <dgm:spPr/>
    </dgm:pt>
    <dgm:pt modelId="{F6868F0A-873D-3D49-A639-36C6CFE0A979}" type="pres">
      <dgm:prSet presAssocID="{D62152AE-E1EC-5240-A7FF-5B4D649A09F9}" presName="conn2-1" presStyleLbl="parChTrans1D3" presStyleIdx="5" presStyleCnt="8"/>
      <dgm:spPr/>
    </dgm:pt>
    <dgm:pt modelId="{298472AF-8BDE-B14D-B58B-E7904A4E7015}" type="pres">
      <dgm:prSet presAssocID="{D62152AE-E1EC-5240-A7FF-5B4D649A09F9}" presName="connTx" presStyleLbl="parChTrans1D3" presStyleIdx="5" presStyleCnt="8"/>
      <dgm:spPr/>
    </dgm:pt>
    <dgm:pt modelId="{7E30CB18-09C8-4741-9756-5AC71088EA44}" type="pres">
      <dgm:prSet presAssocID="{9819A23C-84B9-174E-A41F-5A113D9F07E5}" presName="root2" presStyleCnt="0"/>
      <dgm:spPr/>
    </dgm:pt>
    <dgm:pt modelId="{4A28666A-4F37-5A4F-A5AE-0C56ED909CF5}" type="pres">
      <dgm:prSet presAssocID="{9819A23C-84B9-174E-A41F-5A113D9F07E5}" presName="LevelTwoTextNode" presStyleLbl="node3" presStyleIdx="5" presStyleCnt="8">
        <dgm:presLayoutVars>
          <dgm:chPref val="3"/>
        </dgm:presLayoutVars>
      </dgm:prSet>
      <dgm:spPr/>
    </dgm:pt>
    <dgm:pt modelId="{B39E63A2-F837-1447-8B75-46DCEAB1163B}" type="pres">
      <dgm:prSet presAssocID="{9819A23C-84B9-174E-A41F-5A113D9F07E5}" presName="level3hierChild" presStyleCnt="0"/>
      <dgm:spPr/>
    </dgm:pt>
    <dgm:pt modelId="{60D3F0AD-F74A-A84E-A729-11707A53B2B3}" type="pres">
      <dgm:prSet presAssocID="{EE56E3C7-5DED-BA40-9E63-74C6ECDD961C}" presName="conn2-1" presStyleLbl="parChTrans1D2" presStyleIdx="2" presStyleCnt="4"/>
      <dgm:spPr/>
    </dgm:pt>
    <dgm:pt modelId="{6ABF4DC3-27D0-2547-B100-33505D3E0F89}" type="pres">
      <dgm:prSet presAssocID="{EE56E3C7-5DED-BA40-9E63-74C6ECDD961C}" presName="connTx" presStyleLbl="parChTrans1D2" presStyleIdx="2" presStyleCnt="4"/>
      <dgm:spPr/>
    </dgm:pt>
    <dgm:pt modelId="{885ED5D4-1B7B-B948-8903-F4E16C5A5B80}" type="pres">
      <dgm:prSet presAssocID="{2BBACAF9-F18E-BE4B-B9A5-079F7E2B3F7F}" presName="root2" presStyleCnt="0"/>
      <dgm:spPr/>
    </dgm:pt>
    <dgm:pt modelId="{86DBC261-35C9-CF4E-8E8A-4E1CDA860D9E}" type="pres">
      <dgm:prSet presAssocID="{2BBACAF9-F18E-BE4B-B9A5-079F7E2B3F7F}" presName="LevelTwoTextNode" presStyleLbl="node2" presStyleIdx="2" presStyleCnt="4" custLinFactNeighborX="-97601" custLinFactNeighborY="-85658">
        <dgm:presLayoutVars>
          <dgm:chPref val="3"/>
        </dgm:presLayoutVars>
      </dgm:prSet>
      <dgm:spPr/>
    </dgm:pt>
    <dgm:pt modelId="{1EBE6EA3-E7D3-7241-A57F-384CEDB0628E}" type="pres">
      <dgm:prSet presAssocID="{2BBACAF9-F18E-BE4B-B9A5-079F7E2B3F7F}" presName="level3hierChild" presStyleCnt="0"/>
      <dgm:spPr/>
    </dgm:pt>
    <dgm:pt modelId="{85E015D3-29FF-AE4F-8225-44407A04DA6F}" type="pres">
      <dgm:prSet presAssocID="{91841AEF-CE16-D548-B8C4-A8CFBCE54C04}" presName="conn2-1" presStyleLbl="parChTrans1D3" presStyleIdx="6" presStyleCnt="8"/>
      <dgm:spPr/>
    </dgm:pt>
    <dgm:pt modelId="{ED57D5C2-8A2D-E74B-86E8-89FB1E7A7CC7}" type="pres">
      <dgm:prSet presAssocID="{91841AEF-CE16-D548-B8C4-A8CFBCE54C04}" presName="connTx" presStyleLbl="parChTrans1D3" presStyleIdx="6" presStyleCnt="8"/>
      <dgm:spPr/>
    </dgm:pt>
    <dgm:pt modelId="{D9BC172C-4E81-8846-B5F4-A6B6E9F4B256}" type="pres">
      <dgm:prSet presAssocID="{DB0C3DE7-3461-0240-8C57-CEE3BF3A366B}" presName="root2" presStyleCnt="0"/>
      <dgm:spPr/>
    </dgm:pt>
    <dgm:pt modelId="{BDFEA157-7504-054E-B536-4F604314D64C}" type="pres">
      <dgm:prSet presAssocID="{DB0C3DE7-3461-0240-8C57-CEE3BF3A366B}" presName="LevelTwoTextNode" presStyleLbl="node3" presStyleIdx="6" presStyleCnt="8" custScaleX="143345">
        <dgm:presLayoutVars>
          <dgm:chPref val="3"/>
        </dgm:presLayoutVars>
      </dgm:prSet>
      <dgm:spPr/>
    </dgm:pt>
    <dgm:pt modelId="{9AC868F6-92CC-3B4E-8925-8913072D3F5D}" type="pres">
      <dgm:prSet presAssocID="{DB0C3DE7-3461-0240-8C57-CEE3BF3A366B}" presName="level3hierChild" presStyleCnt="0"/>
      <dgm:spPr/>
    </dgm:pt>
    <dgm:pt modelId="{A7C249B1-A929-0843-90A1-4E9B91BB93F9}" type="pres">
      <dgm:prSet presAssocID="{0E4D71C9-5EE5-8146-829D-B8A864AABEDD}" presName="conn2-1" presStyleLbl="parChTrans1D3" presStyleIdx="7" presStyleCnt="8"/>
      <dgm:spPr/>
    </dgm:pt>
    <dgm:pt modelId="{8C7B0F6D-7C3C-5A4A-821B-4E309453A2E3}" type="pres">
      <dgm:prSet presAssocID="{0E4D71C9-5EE5-8146-829D-B8A864AABEDD}" presName="connTx" presStyleLbl="parChTrans1D3" presStyleIdx="7" presStyleCnt="8"/>
      <dgm:spPr/>
    </dgm:pt>
    <dgm:pt modelId="{3ED62B8E-AAD4-8348-9F8A-494ECC0EA370}" type="pres">
      <dgm:prSet presAssocID="{8E38C040-C102-334F-825A-AF29ECD9D19D}" presName="root2" presStyleCnt="0"/>
      <dgm:spPr/>
    </dgm:pt>
    <dgm:pt modelId="{87680616-77EE-C44C-9805-E231DBB91552}" type="pres">
      <dgm:prSet presAssocID="{8E38C040-C102-334F-825A-AF29ECD9D19D}" presName="LevelTwoTextNode" presStyleLbl="node3" presStyleIdx="7" presStyleCnt="8" custScaleX="143345">
        <dgm:presLayoutVars>
          <dgm:chPref val="3"/>
        </dgm:presLayoutVars>
      </dgm:prSet>
      <dgm:spPr/>
    </dgm:pt>
    <dgm:pt modelId="{C091604C-3292-8D42-A34E-E357EADE415E}" type="pres">
      <dgm:prSet presAssocID="{8E38C040-C102-334F-825A-AF29ECD9D19D}" presName="level3hierChild" presStyleCnt="0"/>
      <dgm:spPr/>
    </dgm:pt>
    <dgm:pt modelId="{14BB7779-8447-DF41-A38F-16FC51B9EBFC}" type="pres">
      <dgm:prSet presAssocID="{269CFD3C-D10B-5449-8825-A960CE872989}" presName="conn2-1" presStyleLbl="parChTrans1D2" presStyleIdx="3" presStyleCnt="4"/>
      <dgm:spPr/>
    </dgm:pt>
    <dgm:pt modelId="{74DAA351-0C44-0F47-8816-66BEFE32047A}" type="pres">
      <dgm:prSet presAssocID="{269CFD3C-D10B-5449-8825-A960CE872989}" presName="connTx" presStyleLbl="parChTrans1D2" presStyleIdx="3" presStyleCnt="4"/>
      <dgm:spPr/>
    </dgm:pt>
    <dgm:pt modelId="{B7C0E168-F683-D845-9920-E77BA6135A3C}" type="pres">
      <dgm:prSet presAssocID="{5B4D986E-73D2-BC49-9155-643EF09FC857}" presName="root2" presStyleCnt="0"/>
      <dgm:spPr/>
    </dgm:pt>
    <dgm:pt modelId="{C0B330A8-A79F-FD4D-895C-12CE54264594}" type="pres">
      <dgm:prSet presAssocID="{5B4D986E-73D2-BC49-9155-643EF09FC857}" presName="LevelTwoTextNode" presStyleLbl="node2" presStyleIdx="3" presStyleCnt="4" custLinFactNeighborX="-93810" custLinFactNeighborY="41122">
        <dgm:presLayoutVars>
          <dgm:chPref val="3"/>
        </dgm:presLayoutVars>
      </dgm:prSet>
      <dgm:spPr/>
    </dgm:pt>
    <dgm:pt modelId="{E2DA1ABF-77F2-164A-90AC-B1BB376AB39A}" type="pres">
      <dgm:prSet presAssocID="{5B4D986E-73D2-BC49-9155-643EF09FC857}" presName="level3hierChild" presStyleCnt="0"/>
      <dgm:spPr/>
    </dgm:pt>
  </dgm:ptLst>
  <dgm:cxnLst>
    <dgm:cxn modelId="{2B639301-C292-8B4E-8473-B9507AC92BF1}" type="presOf" srcId="{C202E081-B01D-AB4E-81B7-17C994DC7A42}" destId="{4F43EE6A-E1E0-154C-9AE0-EE70B4C8046F}" srcOrd="0" destOrd="0" presId="urn:microsoft.com/office/officeart/2005/8/layout/hierarchy2"/>
    <dgm:cxn modelId="{B7ECAB0B-ECB9-BB49-B958-A4C09793767A}" srcId="{2B5C086F-0105-B046-9F10-70FA16A8F44F}" destId="{A4D07721-20FE-0942-83D0-1F6605A167CD}" srcOrd="1" destOrd="0" parTransId="{B8AA6446-8F16-6541-9C87-4C1E515A684C}" sibTransId="{FB2EB45A-3F07-1A44-84FF-3696EB1FC57B}"/>
    <dgm:cxn modelId="{9156A90C-9432-724B-9840-EE5C8C060C1B}" srcId="{3FDC2270-1452-FF41-9567-7525BAF67B2E}" destId="{9819A23C-84B9-174E-A41F-5A113D9F07E5}" srcOrd="2" destOrd="0" parTransId="{D62152AE-E1EC-5240-A7FF-5B4D649A09F9}" sibTransId="{3FA9B751-62B3-1A40-BB55-51383B2740C9}"/>
    <dgm:cxn modelId="{40C9371B-99CB-D344-B0FD-F9A7CDD8975B}" type="presOf" srcId="{0E4D71C9-5EE5-8146-829D-B8A864AABEDD}" destId="{8C7B0F6D-7C3C-5A4A-821B-4E309453A2E3}" srcOrd="1" destOrd="0" presId="urn:microsoft.com/office/officeart/2005/8/layout/hierarchy2"/>
    <dgm:cxn modelId="{6811F730-B129-6C45-B07D-53BE2F32D2AB}" type="presOf" srcId="{5834E775-87F3-3B44-B588-1E32BE6FF11D}" destId="{E96041B4-5A02-174E-9EDE-3ECB7370D45B}" srcOrd="0" destOrd="0" presId="urn:microsoft.com/office/officeart/2005/8/layout/hierarchy2"/>
    <dgm:cxn modelId="{FC603D32-526E-8949-85F4-A66C7C05C206}" srcId="{2BBACAF9-F18E-BE4B-B9A5-079F7E2B3F7F}" destId="{DB0C3DE7-3461-0240-8C57-CEE3BF3A366B}" srcOrd="0" destOrd="0" parTransId="{91841AEF-CE16-D548-B8C4-A8CFBCE54C04}" sibTransId="{7DC79AF0-26E1-6348-952F-31D02808DC6C}"/>
    <dgm:cxn modelId="{28B1453D-C33D-6542-952C-BFBCE1D18C61}" type="presOf" srcId="{DB0C3DE7-3461-0240-8C57-CEE3BF3A366B}" destId="{BDFEA157-7504-054E-B536-4F604314D64C}" srcOrd="0" destOrd="0" presId="urn:microsoft.com/office/officeart/2005/8/layout/hierarchy2"/>
    <dgm:cxn modelId="{62F0F13D-2C66-5940-ABAA-91903C9326B8}" type="presOf" srcId="{2BBACAF9-F18E-BE4B-B9A5-079F7E2B3F7F}" destId="{86DBC261-35C9-CF4E-8E8A-4E1CDA860D9E}" srcOrd="0" destOrd="0" presId="urn:microsoft.com/office/officeart/2005/8/layout/hierarchy2"/>
    <dgm:cxn modelId="{B3BE163E-9135-854E-BC5E-BC8404076978}" type="presOf" srcId="{B8AA6446-8F16-6541-9C87-4C1E515A684C}" destId="{7B2D4457-8D56-DB42-9539-91EDF2798BFD}" srcOrd="0" destOrd="0" presId="urn:microsoft.com/office/officeart/2005/8/layout/hierarchy2"/>
    <dgm:cxn modelId="{8A026D3E-7A4C-114F-B085-E68A0BF97676}" srcId="{9A03DC9D-B12B-2342-A75E-7B85A3CBF3DD}" destId="{3FDC2270-1452-FF41-9567-7525BAF67B2E}" srcOrd="1" destOrd="0" parTransId="{011C47E0-E835-6748-872C-53F72FA4B698}" sibTransId="{71921DB8-0B26-8E47-A94A-8C04E0B10166}"/>
    <dgm:cxn modelId="{9AD2813E-5D02-8F47-8970-EA90A561CAB6}" srcId="{2B5C086F-0105-B046-9F10-70FA16A8F44F}" destId="{13E992C7-2941-F14A-9DB9-B3FF2A8AB1F8}" srcOrd="0" destOrd="0" parTransId="{E6D87E64-54D5-9F45-8804-BCF449D311A0}" sibTransId="{4FFEB328-53EA-0E40-B9D3-62DE6A9F2DD9}"/>
    <dgm:cxn modelId="{24DAB340-56AE-124C-AC7C-477703347245}" srcId="{3FDC2270-1452-FF41-9567-7525BAF67B2E}" destId="{9855F29C-899D-074D-88DA-643045DC9708}" srcOrd="0" destOrd="0" parTransId="{2FDA9ACC-D81C-EA42-A19D-DA2DD42BAAB1}" sibTransId="{5593078A-AA5D-0F40-B511-D809AFF892EA}"/>
    <dgm:cxn modelId="{784B2F59-7C95-9A4D-865D-C97CC16FF0B7}" type="presOf" srcId="{13E992C7-2941-F14A-9DB9-B3FF2A8AB1F8}" destId="{F28C9A9A-5042-AD4A-81E5-F14A0C52F110}" srcOrd="0" destOrd="0" presId="urn:microsoft.com/office/officeart/2005/8/layout/hierarchy2"/>
    <dgm:cxn modelId="{084F095C-92FB-BD4B-9CDD-E657FA8E25EA}" type="presOf" srcId="{B8AA6446-8F16-6541-9C87-4C1E515A684C}" destId="{E8B31660-8501-AB46-A9CD-A30A31C24B1E}" srcOrd="1" destOrd="0" presId="urn:microsoft.com/office/officeart/2005/8/layout/hierarchy2"/>
    <dgm:cxn modelId="{A9A9055E-136F-2E4F-9089-7FFE18F8F1BF}" type="presOf" srcId="{D62152AE-E1EC-5240-A7FF-5B4D649A09F9}" destId="{F6868F0A-873D-3D49-A639-36C6CFE0A979}" srcOrd="0" destOrd="0" presId="urn:microsoft.com/office/officeart/2005/8/layout/hierarchy2"/>
    <dgm:cxn modelId="{E0F5045F-300B-E14E-9912-EA9AAAEA3960}" type="presOf" srcId="{91841AEF-CE16-D548-B8C4-A8CFBCE54C04}" destId="{85E015D3-29FF-AE4F-8225-44407A04DA6F}" srcOrd="0" destOrd="0" presId="urn:microsoft.com/office/officeart/2005/8/layout/hierarchy2"/>
    <dgm:cxn modelId="{1D9CF55F-FCA3-BE47-A7EA-B7C251715C36}" type="presOf" srcId="{EE56E3C7-5DED-BA40-9E63-74C6ECDD961C}" destId="{60D3F0AD-F74A-A84E-A729-11707A53B2B3}" srcOrd="0" destOrd="0" presId="urn:microsoft.com/office/officeart/2005/8/layout/hierarchy2"/>
    <dgm:cxn modelId="{B6683665-4D59-2C45-8EB5-3E7FD14B15A7}" srcId="{9A03DC9D-B12B-2342-A75E-7B85A3CBF3DD}" destId="{2BBACAF9-F18E-BE4B-B9A5-079F7E2B3F7F}" srcOrd="2" destOrd="0" parTransId="{EE56E3C7-5DED-BA40-9E63-74C6ECDD961C}" sibTransId="{3E66C133-0345-8F47-9D14-CD5C34E4DB32}"/>
    <dgm:cxn modelId="{69A34E6E-D0C6-674F-839C-CD9DEAC2F52D}" type="presOf" srcId="{8E38C040-C102-334F-825A-AF29ECD9D19D}" destId="{87680616-77EE-C44C-9805-E231DBB91552}" srcOrd="0" destOrd="0" presId="urn:microsoft.com/office/officeart/2005/8/layout/hierarchy2"/>
    <dgm:cxn modelId="{865BE76F-C65C-E746-B1D0-77AA6482531A}" type="presOf" srcId="{269CFD3C-D10B-5449-8825-A960CE872989}" destId="{14BB7779-8447-DF41-A38F-16FC51B9EBFC}" srcOrd="0" destOrd="0" presId="urn:microsoft.com/office/officeart/2005/8/layout/hierarchy2"/>
    <dgm:cxn modelId="{2EAC3272-716D-154D-9EE7-0B627F45DBF8}" type="presOf" srcId="{E6D87E64-54D5-9F45-8804-BCF449D311A0}" destId="{E50E21FE-6316-B34D-AB4B-A1C5BCA4EC63}" srcOrd="1" destOrd="0" presId="urn:microsoft.com/office/officeart/2005/8/layout/hierarchy2"/>
    <dgm:cxn modelId="{EBF72281-C8E7-504F-A1EE-D7C461D4F5CA}" type="presOf" srcId="{EE56E3C7-5DED-BA40-9E63-74C6ECDD961C}" destId="{6ABF4DC3-27D0-2547-B100-33505D3E0F89}" srcOrd="1" destOrd="0" presId="urn:microsoft.com/office/officeart/2005/8/layout/hierarchy2"/>
    <dgm:cxn modelId="{F1066087-F3D1-E34F-AE80-2A090BFBD92B}" type="presOf" srcId="{7BF477A2-F81C-9345-8342-1666C2DBA8D8}" destId="{2ADBF6AE-F045-DE47-A3FC-077E398AB679}" srcOrd="1" destOrd="0" presId="urn:microsoft.com/office/officeart/2005/8/layout/hierarchy2"/>
    <dgm:cxn modelId="{CC7FDC88-1E0F-6046-B364-F0938D6226F9}" type="presOf" srcId="{2FDA9ACC-D81C-EA42-A19D-DA2DD42BAAB1}" destId="{4474B34A-E94C-4B4C-AEF1-8E4BD2B35E9F}" srcOrd="0" destOrd="0" presId="urn:microsoft.com/office/officeart/2005/8/layout/hierarchy2"/>
    <dgm:cxn modelId="{3053BB8D-B0A5-7240-A821-7A3467296E54}" type="presOf" srcId="{A4D07721-20FE-0942-83D0-1F6605A167CD}" destId="{F5EFBF01-FEA3-0A47-B6ED-6E1897602785}" srcOrd="0" destOrd="0" presId="urn:microsoft.com/office/officeart/2005/8/layout/hierarchy2"/>
    <dgm:cxn modelId="{1A9FAA90-DB8F-3F4D-B221-72B36DAE5C5B}" type="presOf" srcId="{5B4D986E-73D2-BC49-9155-643EF09FC857}" destId="{C0B330A8-A79F-FD4D-895C-12CE54264594}" srcOrd="0" destOrd="0" presId="urn:microsoft.com/office/officeart/2005/8/layout/hierarchy2"/>
    <dgm:cxn modelId="{2701D797-7256-D348-B023-FE87F0CADDFA}" srcId="{2B5C086F-0105-B046-9F10-70FA16A8F44F}" destId="{C202E081-B01D-AB4E-81B7-17C994DC7A42}" srcOrd="2" destOrd="0" parTransId="{80CFCF53-AA23-614D-AC3B-E9293C04925E}" sibTransId="{FC7A9EA9-DE9B-BA4C-90CF-DC2C1C2D0F7C}"/>
    <dgm:cxn modelId="{7DA4BE9C-2FCA-954E-8607-E13BC1988F46}" type="presOf" srcId="{7BF477A2-F81C-9345-8342-1666C2DBA8D8}" destId="{8FA2C444-23B5-A54B-A6C2-5FC9A43EA19D}" srcOrd="0" destOrd="0" presId="urn:microsoft.com/office/officeart/2005/8/layout/hierarchy2"/>
    <dgm:cxn modelId="{EC99729D-344C-EB47-8A7E-33548ED9564B}" type="presOf" srcId="{91841AEF-CE16-D548-B8C4-A8CFBCE54C04}" destId="{ED57D5C2-8A2D-E74B-86E8-89FB1E7A7CC7}" srcOrd="1" destOrd="0" presId="urn:microsoft.com/office/officeart/2005/8/layout/hierarchy2"/>
    <dgm:cxn modelId="{404B56A0-FE7E-F94F-A05F-D32F3707DA20}" srcId="{9A03DC9D-B12B-2342-A75E-7B85A3CBF3DD}" destId="{2B5C086F-0105-B046-9F10-70FA16A8F44F}" srcOrd="0" destOrd="0" parTransId="{7BF477A2-F81C-9345-8342-1666C2DBA8D8}" sibTransId="{4DA7A6D4-0D32-6640-BD4C-F44FA037DB37}"/>
    <dgm:cxn modelId="{6BF239A3-F865-5F4C-8B76-55B6C7E98B3E}" type="presOf" srcId="{9855F29C-899D-074D-88DA-643045DC9708}" destId="{0B11D1E4-C97E-194D-872A-D09C655E9372}" srcOrd="0" destOrd="0" presId="urn:microsoft.com/office/officeart/2005/8/layout/hierarchy2"/>
    <dgm:cxn modelId="{B6F7C1A4-C532-A143-9FA2-E2B6138115F5}" type="presOf" srcId="{269CFD3C-D10B-5449-8825-A960CE872989}" destId="{74DAA351-0C44-0F47-8816-66BEFE32047A}" srcOrd="1" destOrd="0" presId="urn:microsoft.com/office/officeart/2005/8/layout/hierarchy2"/>
    <dgm:cxn modelId="{F60F0FA7-EF96-854B-B6FF-CFD99EBFA9BB}" type="presOf" srcId="{E6D87E64-54D5-9F45-8804-BCF449D311A0}" destId="{ADCD36E0-89F5-6B40-969F-2A616433D9BC}" srcOrd="0" destOrd="0" presId="urn:microsoft.com/office/officeart/2005/8/layout/hierarchy2"/>
    <dgm:cxn modelId="{C4ADB9AD-FFA5-6345-B257-3B24D337CB26}" type="presOf" srcId="{9A03DC9D-B12B-2342-A75E-7B85A3CBF3DD}" destId="{E07EA7DB-1F0F-DE47-B349-7BFB8F4D90A2}" srcOrd="0" destOrd="0" presId="urn:microsoft.com/office/officeart/2005/8/layout/hierarchy2"/>
    <dgm:cxn modelId="{AA44ECB9-FF13-8942-B21F-BD7CB27F8E79}" srcId="{272CCFB7-EFB5-9B40-9D71-C0AAFABEBEB0}" destId="{9A03DC9D-B12B-2342-A75E-7B85A3CBF3DD}" srcOrd="0" destOrd="0" parTransId="{33089D34-FCE2-D941-83D2-A79C77DC6A03}" sibTransId="{B2B8FA46-84D6-9644-9911-5B1BCC8E319E}"/>
    <dgm:cxn modelId="{93EC76BE-38D7-FA41-A4BC-966CA765407C}" type="presOf" srcId="{011C47E0-E835-6748-872C-53F72FA4B698}" destId="{67295C46-3084-AF46-82D8-D09E0F0EBD92}" srcOrd="0" destOrd="0" presId="urn:microsoft.com/office/officeart/2005/8/layout/hierarchy2"/>
    <dgm:cxn modelId="{6F1930C8-614B-2143-AD5B-D101A40795D5}" type="presOf" srcId="{80CFCF53-AA23-614D-AC3B-E9293C04925E}" destId="{8F7BEE6B-D27D-4C43-A6D1-671EC94539A3}" srcOrd="1" destOrd="0" presId="urn:microsoft.com/office/officeart/2005/8/layout/hierarchy2"/>
    <dgm:cxn modelId="{8486ABCA-3FD2-C449-B0CC-02641A81B144}" type="presOf" srcId="{2FDA9ACC-D81C-EA42-A19D-DA2DD42BAAB1}" destId="{50736B0B-E2A8-2B44-A279-DE983A78E557}" srcOrd="1" destOrd="0" presId="urn:microsoft.com/office/officeart/2005/8/layout/hierarchy2"/>
    <dgm:cxn modelId="{23F971CB-1B6B-184F-A1DC-5FA55830C304}" srcId="{3FDC2270-1452-FF41-9567-7525BAF67B2E}" destId="{34BE4900-3E81-3B4A-A50B-36A3E3AAC091}" srcOrd="1" destOrd="0" parTransId="{5834E775-87F3-3B44-B588-1E32BE6FF11D}" sibTransId="{4F83A8E3-5425-2946-B758-7133A3863FF6}"/>
    <dgm:cxn modelId="{A70186CE-532A-B84C-9A85-ABAB8687B761}" type="presOf" srcId="{9819A23C-84B9-174E-A41F-5A113D9F07E5}" destId="{4A28666A-4F37-5A4F-A5AE-0C56ED909CF5}" srcOrd="0" destOrd="0" presId="urn:microsoft.com/office/officeart/2005/8/layout/hierarchy2"/>
    <dgm:cxn modelId="{2CE665D3-86C8-6148-B475-61EE91404E57}" type="presOf" srcId="{5834E775-87F3-3B44-B588-1E32BE6FF11D}" destId="{DC42A5B3-95C5-6646-9BBF-F5ED72AD9FBE}" srcOrd="1" destOrd="0" presId="urn:microsoft.com/office/officeart/2005/8/layout/hierarchy2"/>
    <dgm:cxn modelId="{F1E5C9D3-6DAB-5B43-8937-39C05352EEB9}" type="presOf" srcId="{3FDC2270-1452-FF41-9567-7525BAF67B2E}" destId="{DA7B864A-90A2-F746-AFD5-8E192F2ADDC2}" srcOrd="0" destOrd="0" presId="urn:microsoft.com/office/officeart/2005/8/layout/hierarchy2"/>
    <dgm:cxn modelId="{CFA42EDB-4167-1C4C-8503-881CA53354B7}" type="presOf" srcId="{011C47E0-E835-6748-872C-53F72FA4B698}" destId="{16824F77-88B0-0D44-85B5-AFA63C23B493}" srcOrd="1" destOrd="0" presId="urn:microsoft.com/office/officeart/2005/8/layout/hierarchy2"/>
    <dgm:cxn modelId="{EF8469DD-C9E4-1A44-A210-572CED1D0081}" type="presOf" srcId="{2B5C086F-0105-B046-9F10-70FA16A8F44F}" destId="{141E1A28-D2BE-8045-9585-CC7381DC1CB3}" srcOrd="0" destOrd="0" presId="urn:microsoft.com/office/officeart/2005/8/layout/hierarchy2"/>
    <dgm:cxn modelId="{D10371EB-E9F8-E346-B72E-55AF3B1CBA68}" type="presOf" srcId="{0E4D71C9-5EE5-8146-829D-B8A864AABEDD}" destId="{A7C249B1-A929-0843-90A1-4E9B91BB93F9}" srcOrd="0" destOrd="0" presId="urn:microsoft.com/office/officeart/2005/8/layout/hierarchy2"/>
    <dgm:cxn modelId="{A7B8D3EF-3076-6A4E-B7C5-7BA21B3B582E}" srcId="{9A03DC9D-B12B-2342-A75E-7B85A3CBF3DD}" destId="{5B4D986E-73D2-BC49-9155-643EF09FC857}" srcOrd="3" destOrd="0" parTransId="{269CFD3C-D10B-5449-8825-A960CE872989}" sibTransId="{2EA56B99-DC87-154A-B2B4-E3EC5DB58651}"/>
    <dgm:cxn modelId="{751A4CF4-419B-8A4C-958C-A7C6B922D61D}" srcId="{2BBACAF9-F18E-BE4B-B9A5-079F7E2B3F7F}" destId="{8E38C040-C102-334F-825A-AF29ECD9D19D}" srcOrd="1" destOrd="0" parTransId="{0E4D71C9-5EE5-8146-829D-B8A864AABEDD}" sibTransId="{75488EC8-EA40-E643-8F01-CB86B37DC483}"/>
    <dgm:cxn modelId="{4E9E14F6-6CB6-4243-8ECC-6715B9DCF9F4}" type="presOf" srcId="{272CCFB7-EFB5-9B40-9D71-C0AAFABEBEB0}" destId="{445C728D-104D-2645-96DF-4209C79B527C}" srcOrd="0" destOrd="0" presId="urn:microsoft.com/office/officeart/2005/8/layout/hierarchy2"/>
    <dgm:cxn modelId="{F7BD67FD-609E-E64E-9DF8-22773EC6C849}" type="presOf" srcId="{80CFCF53-AA23-614D-AC3B-E9293C04925E}" destId="{3CEBFF5B-B8A8-4549-BCE6-FBF1D477C185}" srcOrd="0" destOrd="0" presId="urn:microsoft.com/office/officeart/2005/8/layout/hierarchy2"/>
    <dgm:cxn modelId="{15F7EFFD-1B70-1849-9A27-167B7EAE281C}" type="presOf" srcId="{D62152AE-E1EC-5240-A7FF-5B4D649A09F9}" destId="{298472AF-8BDE-B14D-B58B-E7904A4E7015}" srcOrd="1" destOrd="0" presId="urn:microsoft.com/office/officeart/2005/8/layout/hierarchy2"/>
    <dgm:cxn modelId="{7E2237FE-6B39-5845-BCA1-F26B76A3AB11}" type="presOf" srcId="{34BE4900-3E81-3B4A-A50B-36A3E3AAC091}" destId="{23C0075F-4D79-FA40-BD75-E1FF8DA47ABB}" srcOrd="0" destOrd="0" presId="urn:microsoft.com/office/officeart/2005/8/layout/hierarchy2"/>
    <dgm:cxn modelId="{2FA4FA10-31DA-4741-B2EF-EAD3C06885C3}" type="presParOf" srcId="{445C728D-104D-2645-96DF-4209C79B527C}" destId="{23D1F290-D132-7C4A-955B-CCE28913F1EB}" srcOrd="0" destOrd="0" presId="urn:microsoft.com/office/officeart/2005/8/layout/hierarchy2"/>
    <dgm:cxn modelId="{6C21ABD2-DDF3-204B-9450-149CEE498B5A}" type="presParOf" srcId="{23D1F290-D132-7C4A-955B-CCE28913F1EB}" destId="{E07EA7DB-1F0F-DE47-B349-7BFB8F4D90A2}" srcOrd="0" destOrd="0" presId="urn:microsoft.com/office/officeart/2005/8/layout/hierarchy2"/>
    <dgm:cxn modelId="{1E9E79E9-4D3B-B640-AB91-B86873FB621B}" type="presParOf" srcId="{23D1F290-D132-7C4A-955B-CCE28913F1EB}" destId="{85440FC5-1D4C-2248-A14B-276FD0F4B9C9}" srcOrd="1" destOrd="0" presId="urn:microsoft.com/office/officeart/2005/8/layout/hierarchy2"/>
    <dgm:cxn modelId="{06452DB6-1332-6F43-BBEF-ED709B6DA4DE}" type="presParOf" srcId="{85440FC5-1D4C-2248-A14B-276FD0F4B9C9}" destId="{8FA2C444-23B5-A54B-A6C2-5FC9A43EA19D}" srcOrd="0" destOrd="0" presId="urn:microsoft.com/office/officeart/2005/8/layout/hierarchy2"/>
    <dgm:cxn modelId="{331ED1AD-5DCD-E24C-A68D-D00FA8673653}" type="presParOf" srcId="{8FA2C444-23B5-A54B-A6C2-5FC9A43EA19D}" destId="{2ADBF6AE-F045-DE47-A3FC-077E398AB679}" srcOrd="0" destOrd="0" presId="urn:microsoft.com/office/officeart/2005/8/layout/hierarchy2"/>
    <dgm:cxn modelId="{706E801A-5B38-4C4C-BB1D-03BFFDA327FC}" type="presParOf" srcId="{85440FC5-1D4C-2248-A14B-276FD0F4B9C9}" destId="{95B2BA94-6CEC-904D-93DF-7582639E8F00}" srcOrd="1" destOrd="0" presId="urn:microsoft.com/office/officeart/2005/8/layout/hierarchy2"/>
    <dgm:cxn modelId="{B54F154C-40A1-D04C-A572-BC842E1DF2BD}" type="presParOf" srcId="{95B2BA94-6CEC-904D-93DF-7582639E8F00}" destId="{141E1A28-D2BE-8045-9585-CC7381DC1CB3}" srcOrd="0" destOrd="0" presId="urn:microsoft.com/office/officeart/2005/8/layout/hierarchy2"/>
    <dgm:cxn modelId="{F4931367-E304-3F4B-A2EF-80A6109BB6E3}" type="presParOf" srcId="{95B2BA94-6CEC-904D-93DF-7582639E8F00}" destId="{B70DBD45-9FA0-E94B-BCE1-3FF012E24BD9}" srcOrd="1" destOrd="0" presId="urn:microsoft.com/office/officeart/2005/8/layout/hierarchy2"/>
    <dgm:cxn modelId="{89DBFB8F-BC38-724A-840C-51221014C970}" type="presParOf" srcId="{B70DBD45-9FA0-E94B-BCE1-3FF012E24BD9}" destId="{ADCD36E0-89F5-6B40-969F-2A616433D9BC}" srcOrd="0" destOrd="0" presId="urn:microsoft.com/office/officeart/2005/8/layout/hierarchy2"/>
    <dgm:cxn modelId="{7411C8A6-3065-DC4E-BE62-303CF757E4FB}" type="presParOf" srcId="{ADCD36E0-89F5-6B40-969F-2A616433D9BC}" destId="{E50E21FE-6316-B34D-AB4B-A1C5BCA4EC63}" srcOrd="0" destOrd="0" presId="urn:microsoft.com/office/officeart/2005/8/layout/hierarchy2"/>
    <dgm:cxn modelId="{64B39EAF-457D-BF4D-9E22-0CCDC6C2B6A1}" type="presParOf" srcId="{B70DBD45-9FA0-E94B-BCE1-3FF012E24BD9}" destId="{4FEAFD51-D9F3-7945-8357-A066CF7DAA2A}" srcOrd="1" destOrd="0" presId="urn:microsoft.com/office/officeart/2005/8/layout/hierarchy2"/>
    <dgm:cxn modelId="{0F1870C3-9935-DD4E-B3A2-F6EC7AE4EFC2}" type="presParOf" srcId="{4FEAFD51-D9F3-7945-8357-A066CF7DAA2A}" destId="{F28C9A9A-5042-AD4A-81E5-F14A0C52F110}" srcOrd="0" destOrd="0" presId="urn:microsoft.com/office/officeart/2005/8/layout/hierarchy2"/>
    <dgm:cxn modelId="{F65E29BB-8817-7048-A339-8B2EACF06CFB}" type="presParOf" srcId="{4FEAFD51-D9F3-7945-8357-A066CF7DAA2A}" destId="{4BA9E9BC-BC73-8545-A216-8153FA61095B}" srcOrd="1" destOrd="0" presId="urn:microsoft.com/office/officeart/2005/8/layout/hierarchy2"/>
    <dgm:cxn modelId="{BF879D35-6ED2-2741-9420-E310BF839457}" type="presParOf" srcId="{B70DBD45-9FA0-E94B-BCE1-3FF012E24BD9}" destId="{7B2D4457-8D56-DB42-9539-91EDF2798BFD}" srcOrd="2" destOrd="0" presId="urn:microsoft.com/office/officeart/2005/8/layout/hierarchy2"/>
    <dgm:cxn modelId="{9F547CA1-6091-BE44-AA08-15488406507F}" type="presParOf" srcId="{7B2D4457-8D56-DB42-9539-91EDF2798BFD}" destId="{E8B31660-8501-AB46-A9CD-A30A31C24B1E}" srcOrd="0" destOrd="0" presId="urn:microsoft.com/office/officeart/2005/8/layout/hierarchy2"/>
    <dgm:cxn modelId="{100355DF-2D77-D849-8913-902294B03F07}" type="presParOf" srcId="{B70DBD45-9FA0-E94B-BCE1-3FF012E24BD9}" destId="{69897E86-1843-A148-B5F5-36CDDCCB5BD3}" srcOrd="3" destOrd="0" presId="urn:microsoft.com/office/officeart/2005/8/layout/hierarchy2"/>
    <dgm:cxn modelId="{50CFEA5A-6FF5-D346-88AD-E596C33CB197}" type="presParOf" srcId="{69897E86-1843-A148-B5F5-36CDDCCB5BD3}" destId="{F5EFBF01-FEA3-0A47-B6ED-6E1897602785}" srcOrd="0" destOrd="0" presId="urn:microsoft.com/office/officeart/2005/8/layout/hierarchy2"/>
    <dgm:cxn modelId="{97B54737-65D3-5843-9041-7F4EF294BECC}" type="presParOf" srcId="{69897E86-1843-A148-B5F5-36CDDCCB5BD3}" destId="{F15B89DE-1CF3-7F41-A444-7BB58CC1B066}" srcOrd="1" destOrd="0" presId="urn:microsoft.com/office/officeart/2005/8/layout/hierarchy2"/>
    <dgm:cxn modelId="{602A62CD-41AD-E34A-857A-B21E2E0EBE9F}" type="presParOf" srcId="{B70DBD45-9FA0-E94B-BCE1-3FF012E24BD9}" destId="{3CEBFF5B-B8A8-4549-BCE6-FBF1D477C185}" srcOrd="4" destOrd="0" presId="urn:microsoft.com/office/officeart/2005/8/layout/hierarchy2"/>
    <dgm:cxn modelId="{0C8AA87C-160B-C84D-BFCE-3E7271EAA108}" type="presParOf" srcId="{3CEBFF5B-B8A8-4549-BCE6-FBF1D477C185}" destId="{8F7BEE6B-D27D-4C43-A6D1-671EC94539A3}" srcOrd="0" destOrd="0" presId="urn:microsoft.com/office/officeart/2005/8/layout/hierarchy2"/>
    <dgm:cxn modelId="{7825808E-0760-C941-8AD5-1AAC69E02D40}" type="presParOf" srcId="{B70DBD45-9FA0-E94B-BCE1-3FF012E24BD9}" destId="{FDB6CCD6-1D0B-2E4C-B60B-477AE4E37AAC}" srcOrd="5" destOrd="0" presId="urn:microsoft.com/office/officeart/2005/8/layout/hierarchy2"/>
    <dgm:cxn modelId="{489B3DFC-B65B-B84D-9ADB-D3A4C4C7DD4D}" type="presParOf" srcId="{FDB6CCD6-1D0B-2E4C-B60B-477AE4E37AAC}" destId="{4F43EE6A-E1E0-154C-9AE0-EE70B4C8046F}" srcOrd="0" destOrd="0" presId="urn:microsoft.com/office/officeart/2005/8/layout/hierarchy2"/>
    <dgm:cxn modelId="{E76DB53B-40CA-6840-AAB4-E5947409098D}" type="presParOf" srcId="{FDB6CCD6-1D0B-2E4C-B60B-477AE4E37AAC}" destId="{7D947187-2C18-7740-839E-6D795EAF7815}" srcOrd="1" destOrd="0" presId="urn:microsoft.com/office/officeart/2005/8/layout/hierarchy2"/>
    <dgm:cxn modelId="{F36036B7-6D82-E941-87E7-E3B692F3DDB7}" type="presParOf" srcId="{85440FC5-1D4C-2248-A14B-276FD0F4B9C9}" destId="{67295C46-3084-AF46-82D8-D09E0F0EBD92}" srcOrd="2" destOrd="0" presId="urn:microsoft.com/office/officeart/2005/8/layout/hierarchy2"/>
    <dgm:cxn modelId="{B1D3BF3E-FDB8-E149-AFB0-2AD69BFBDF75}" type="presParOf" srcId="{67295C46-3084-AF46-82D8-D09E0F0EBD92}" destId="{16824F77-88B0-0D44-85B5-AFA63C23B493}" srcOrd="0" destOrd="0" presId="urn:microsoft.com/office/officeart/2005/8/layout/hierarchy2"/>
    <dgm:cxn modelId="{AB623F3E-F700-FC4B-BA82-9E2BB80F561B}" type="presParOf" srcId="{85440FC5-1D4C-2248-A14B-276FD0F4B9C9}" destId="{D3EB4193-C928-4541-B791-7A1CAD77DE3B}" srcOrd="3" destOrd="0" presId="urn:microsoft.com/office/officeart/2005/8/layout/hierarchy2"/>
    <dgm:cxn modelId="{BC885F59-ACEA-7A47-BA9F-DFC7DC5F6165}" type="presParOf" srcId="{D3EB4193-C928-4541-B791-7A1CAD77DE3B}" destId="{DA7B864A-90A2-F746-AFD5-8E192F2ADDC2}" srcOrd="0" destOrd="0" presId="urn:microsoft.com/office/officeart/2005/8/layout/hierarchy2"/>
    <dgm:cxn modelId="{68699450-A0FC-7947-B771-3527BE130310}" type="presParOf" srcId="{D3EB4193-C928-4541-B791-7A1CAD77DE3B}" destId="{941545D3-4A94-7843-A830-571C4F794766}" srcOrd="1" destOrd="0" presId="urn:microsoft.com/office/officeart/2005/8/layout/hierarchy2"/>
    <dgm:cxn modelId="{EB014319-225E-5E4F-AEC1-00EBC6CD0B45}" type="presParOf" srcId="{941545D3-4A94-7843-A830-571C4F794766}" destId="{4474B34A-E94C-4B4C-AEF1-8E4BD2B35E9F}" srcOrd="0" destOrd="0" presId="urn:microsoft.com/office/officeart/2005/8/layout/hierarchy2"/>
    <dgm:cxn modelId="{08726995-3C70-D347-8A30-36366C44D8DF}" type="presParOf" srcId="{4474B34A-E94C-4B4C-AEF1-8E4BD2B35E9F}" destId="{50736B0B-E2A8-2B44-A279-DE983A78E557}" srcOrd="0" destOrd="0" presId="urn:microsoft.com/office/officeart/2005/8/layout/hierarchy2"/>
    <dgm:cxn modelId="{4E9D08AD-D234-7646-ADA0-A39F77E8F2C5}" type="presParOf" srcId="{941545D3-4A94-7843-A830-571C4F794766}" destId="{3D5C2FAD-22EE-1646-BF1B-0880EB01788B}" srcOrd="1" destOrd="0" presId="urn:microsoft.com/office/officeart/2005/8/layout/hierarchy2"/>
    <dgm:cxn modelId="{9C691066-6A11-5F41-B9AF-984116E77558}" type="presParOf" srcId="{3D5C2FAD-22EE-1646-BF1B-0880EB01788B}" destId="{0B11D1E4-C97E-194D-872A-D09C655E9372}" srcOrd="0" destOrd="0" presId="urn:microsoft.com/office/officeart/2005/8/layout/hierarchy2"/>
    <dgm:cxn modelId="{5D32D939-3E5C-1046-B84C-3D112EC68567}" type="presParOf" srcId="{3D5C2FAD-22EE-1646-BF1B-0880EB01788B}" destId="{66CD40F2-B5C8-A94D-903B-C26A37D32E26}" srcOrd="1" destOrd="0" presId="urn:microsoft.com/office/officeart/2005/8/layout/hierarchy2"/>
    <dgm:cxn modelId="{5F66B94D-1ACF-2D45-A13F-896112147420}" type="presParOf" srcId="{941545D3-4A94-7843-A830-571C4F794766}" destId="{E96041B4-5A02-174E-9EDE-3ECB7370D45B}" srcOrd="2" destOrd="0" presId="urn:microsoft.com/office/officeart/2005/8/layout/hierarchy2"/>
    <dgm:cxn modelId="{74712A10-4DA4-C449-A71F-B577D55B8D2C}" type="presParOf" srcId="{E96041B4-5A02-174E-9EDE-3ECB7370D45B}" destId="{DC42A5B3-95C5-6646-9BBF-F5ED72AD9FBE}" srcOrd="0" destOrd="0" presId="urn:microsoft.com/office/officeart/2005/8/layout/hierarchy2"/>
    <dgm:cxn modelId="{F17C7241-3ACF-C447-93B5-3B91FE807B14}" type="presParOf" srcId="{941545D3-4A94-7843-A830-571C4F794766}" destId="{2369D22F-D630-4C43-B997-145041A02A6D}" srcOrd="3" destOrd="0" presId="urn:microsoft.com/office/officeart/2005/8/layout/hierarchy2"/>
    <dgm:cxn modelId="{39FD41E7-95A8-284A-8047-B05B8C63DEE4}" type="presParOf" srcId="{2369D22F-D630-4C43-B997-145041A02A6D}" destId="{23C0075F-4D79-FA40-BD75-E1FF8DA47ABB}" srcOrd="0" destOrd="0" presId="urn:microsoft.com/office/officeart/2005/8/layout/hierarchy2"/>
    <dgm:cxn modelId="{2F6E94C5-8F05-154D-B94C-3BDEC10484D0}" type="presParOf" srcId="{2369D22F-D630-4C43-B997-145041A02A6D}" destId="{B69F1317-4F84-2348-8B92-39F1A0DDD668}" srcOrd="1" destOrd="0" presId="urn:microsoft.com/office/officeart/2005/8/layout/hierarchy2"/>
    <dgm:cxn modelId="{AF4F5946-4D00-7647-8F82-B3FE87B3537E}" type="presParOf" srcId="{941545D3-4A94-7843-A830-571C4F794766}" destId="{F6868F0A-873D-3D49-A639-36C6CFE0A979}" srcOrd="4" destOrd="0" presId="urn:microsoft.com/office/officeart/2005/8/layout/hierarchy2"/>
    <dgm:cxn modelId="{71973EAB-077C-BE4B-A3D2-EC1DE9CE0E8A}" type="presParOf" srcId="{F6868F0A-873D-3D49-A639-36C6CFE0A979}" destId="{298472AF-8BDE-B14D-B58B-E7904A4E7015}" srcOrd="0" destOrd="0" presId="urn:microsoft.com/office/officeart/2005/8/layout/hierarchy2"/>
    <dgm:cxn modelId="{9B7FDDA1-52C8-4243-B270-5DCCAE194C30}" type="presParOf" srcId="{941545D3-4A94-7843-A830-571C4F794766}" destId="{7E30CB18-09C8-4741-9756-5AC71088EA44}" srcOrd="5" destOrd="0" presId="urn:microsoft.com/office/officeart/2005/8/layout/hierarchy2"/>
    <dgm:cxn modelId="{B3D0A98D-4C44-DA46-BEB1-8E117E916D98}" type="presParOf" srcId="{7E30CB18-09C8-4741-9756-5AC71088EA44}" destId="{4A28666A-4F37-5A4F-A5AE-0C56ED909CF5}" srcOrd="0" destOrd="0" presId="urn:microsoft.com/office/officeart/2005/8/layout/hierarchy2"/>
    <dgm:cxn modelId="{116C8833-441E-944B-8DD1-9CB487E930D8}" type="presParOf" srcId="{7E30CB18-09C8-4741-9756-5AC71088EA44}" destId="{B39E63A2-F837-1447-8B75-46DCEAB1163B}" srcOrd="1" destOrd="0" presId="urn:microsoft.com/office/officeart/2005/8/layout/hierarchy2"/>
    <dgm:cxn modelId="{F3EE3CEB-C1D1-6B4E-B290-8E2C29925746}" type="presParOf" srcId="{85440FC5-1D4C-2248-A14B-276FD0F4B9C9}" destId="{60D3F0AD-F74A-A84E-A729-11707A53B2B3}" srcOrd="4" destOrd="0" presId="urn:microsoft.com/office/officeart/2005/8/layout/hierarchy2"/>
    <dgm:cxn modelId="{232F6555-501C-3B4B-9699-F4A5A0123A2D}" type="presParOf" srcId="{60D3F0AD-F74A-A84E-A729-11707A53B2B3}" destId="{6ABF4DC3-27D0-2547-B100-33505D3E0F89}" srcOrd="0" destOrd="0" presId="urn:microsoft.com/office/officeart/2005/8/layout/hierarchy2"/>
    <dgm:cxn modelId="{2F1F52A8-1820-FD45-9EFE-489396A20DF6}" type="presParOf" srcId="{85440FC5-1D4C-2248-A14B-276FD0F4B9C9}" destId="{885ED5D4-1B7B-B948-8903-F4E16C5A5B80}" srcOrd="5" destOrd="0" presId="urn:microsoft.com/office/officeart/2005/8/layout/hierarchy2"/>
    <dgm:cxn modelId="{8AD15D71-9660-4D49-BB81-BC34F75F9877}" type="presParOf" srcId="{885ED5D4-1B7B-B948-8903-F4E16C5A5B80}" destId="{86DBC261-35C9-CF4E-8E8A-4E1CDA860D9E}" srcOrd="0" destOrd="0" presId="urn:microsoft.com/office/officeart/2005/8/layout/hierarchy2"/>
    <dgm:cxn modelId="{62A06189-4743-C643-A122-C401C4E27ABF}" type="presParOf" srcId="{885ED5D4-1B7B-B948-8903-F4E16C5A5B80}" destId="{1EBE6EA3-E7D3-7241-A57F-384CEDB0628E}" srcOrd="1" destOrd="0" presId="urn:microsoft.com/office/officeart/2005/8/layout/hierarchy2"/>
    <dgm:cxn modelId="{29FBB0BA-577A-554B-8B99-D0C62C13FE0D}" type="presParOf" srcId="{1EBE6EA3-E7D3-7241-A57F-384CEDB0628E}" destId="{85E015D3-29FF-AE4F-8225-44407A04DA6F}" srcOrd="0" destOrd="0" presId="urn:microsoft.com/office/officeart/2005/8/layout/hierarchy2"/>
    <dgm:cxn modelId="{9129A3E6-635A-944D-851B-D3581BC4AE63}" type="presParOf" srcId="{85E015D3-29FF-AE4F-8225-44407A04DA6F}" destId="{ED57D5C2-8A2D-E74B-86E8-89FB1E7A7CC7}" srcOrd="0" destOrd="0" presId="urn:microsoft.com/office/officeart/2005/8/layout/hierarchy2"/>
    <dgm:cxn modelId="{54C87AB2-5E75-1D45-8047-5054C947FA4F}" type="presParOf" srcId="{1EBE6EA3-E7D3-7241-A57F-384CEDB0628E}" destId="{D9BC172C-4E81-8846-B5F4-A6B6E9F4B256}" srcOrd="1" destOrd="0" presId="urn:microsoft.com/office/officeart/2005/8/layout/hierarchy2"/>
    <dgm:cxn modelId="{39370541-4483-1C43-8D5A-9FA63ECA3485}" type="presParOf" srcId="{D9BC172C-4E81-8846-B5F4-A6B6E9F4B256}" destId="{BDFEA157-7504-054E-B536-4F604314D64C}" srcOrd="0" destOrd="0" presId="urn:microsoft.com/office/officeart/2005/8/layout/hierarchy2"/>
    <dgm:cxn modelId="{EE652B43-0664-004D-86C8-4D357A624E26}" type="presParOf" srcId="{D9BC172C-4E81-8846-B5F4-A6B6E9F4B256}" destId="{9AC868F6-92CC-3B4E-8925-8913072D3F5D}" srcOrd="1" destOrd="0" presId="urn:microsoft.com/office/officeart/2005/8/layout/hierarchy2"/>
    <dgm:cxn modelId="{2547DD72-64D4-D040-A585-2D0DA45F39D6}" type="presParOf" srcId="{1EBE6EA3-E7D3-7241-A57F-384CEDB0628E}" destId="{A7C249B1-A929-0843-90A1-4E9B91BB93F9}" srcOrd="2" destOrd="0" presId="urn:microsoft.com/office/officeart/2005/8/layout/hierarchy2"/>
    <dgm:cxn modelId="{2352B522-7025-2945-8BD2-EDAE1A2DDFFE}" type="presParOf" srcId="{A7C249B1-A929-0843-90A1-4E9B91BB93F9}" destId="{8C7B0F6D-7C3C-5A4A-821B-4E309453A2E3}" srcOrd="0" destOrd="0" presId="urn:microsoft.com/office/officeart/2005/8/layout/hierarchy2"/>
    <dgm:cxn modelId="{EEF64F5E-1721-314F-A761-1217E3011A9A}" type="presParOf" srcId="{1EBE6EA3-E7D3-7241-A57F-384CEDB0628E}" destId="{3ED62B8E-AAD4-8348-9F8A-494ECC0EA370}" srcOrd="3" destOrd="0" presId="urn:microsoft.com/office/officeart/2005/8/layout/hierarchy2"/>
    <dgm:cxn modelId="{C4EE0EE2-02A5-204A-81EE-0B3A581C90CD}" type="presParOf" srcId="{3ED62B8E-AAD4-8348-9F8A-494ECC0EA370}" destId="{87680616-77EE-C44C-9805-E231DBB91552}" srcOrd="0" destOrd="0" presId="urn:microsoft.com/office/officeart/2005/8/layout/hierarchy2"/>
    <dgm:cxn modelId="{E5F72889-62C8-2548-B8A9-75B6CFEF2DCF}" type="presParOf" srcId="{3ED62B8E-AAD4-8348-9F8A-494ECC0EA370}" destId="{C091604C-3292-8D42-A34E-E357EADE415E}" srcOrd="1" destOrd="0" presId="urn:microsoft.com/office/officeart/2005/8/layout/hierarchy2"/>
    <dgm:cxn modelId="{215D0025-473A-9441-977D-593ECFEB1690}" type="presParOf" srcId="{85440FC5-1D4C-2248-A14B-276FD0F4B9C9}" destId="{14BB7779-8447-DF41-A38F-16FC51B9EBFC}" srcOrd="6" destOrd="0" presId="urn:microsoft.com/office/officeart/2005/8/layout/hierarchy2"/>
    <dgm:cxn modelId="{59FFC205-6400-6041-AD10-1FD9F0D37C26}" type="presParOf" srcId="{14BB7779-8447-DF41-A38F-16FC51B9EBFC}" destId="{74DAA351-0C44-0F47-8816-66BEFE32047A}" srcOrd="0" destOrd="0" presId="urn:microsoft.com/office/officeart/2005/8/layout/hierarchy2"/>
    <dgm:cxn modelId="{5C6227FF-B229-B249-B57C-B9D927ADF2AD}" type="presParOf" srcId="{85440FC5-1D4C-2248-A14B-276FD0F4B9C9}" destId="{B7C0E168-F683-D845-9920-E77BA6135A3C}" srcOrd="7" destOrd="0" presId="urn:microsoft.com/office/officeart/2005/8/layout/hierarchy2"/>
    <dgm:cxn modelId="{29244538-D6A6-7642-A053-1DCAC318CA8A}" type="presParOf" srcId="{B7C0E168-F683-D845-9920-E77BA6135A3C}" destId="{C0B330A8-A79F-FD4D-895C-12CE54264594}" srcOrd="0" destOrd="0" presId="urn:microsoft.com/office/officeart/2005/8/layout/hierarchy2"/>
    <dgm:cxn modelId="{6AF78FC5-AD0C-A047-AAC7-094F8DB382EA}" type="presParOf" srcId="{B7C0E168-F683-D845-9920-E77BA6135A3C}" destId="{E2DA1ABF-77F2-164A-90AC-B1BB376AB39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7EA7DB-1F0F-DE47-B349-7BFB8F4D90A2}">
      <dsp:nvSpPr>
        <dsp:cNvPr id="0" name=""/>
        <dsp:cNvSpPr/>
      </dsp:nvSpPr>
      <dsp:spPr>
        <a:xfrm>
          <a:off x="6224" y="2613733"/>
          <a:ext cx="1617713" cy="625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首页</a:t>
          </a:r>
          <a:endParaRPr lang="en-US" altLang="zh-CN" sz="2800" kern="1200" dirty="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24545" y="2632054"/>
        <a:ext cx="1581071" cy="588879"/>
      </dsp:txXfrm>
    </dsp:sp>
    <dsp:sp modelId="{8FA2C444-23B5-A54B-A6C2-5FC9A43EA19D}">
      <dsp:nvSpPr>
        <dsp:cNvPr id="0" name=""/>
        <dsp:cNvSpPr/>
      </dsp:nvSpPr>
      <dsp:spPr>
        <a:xfrm rot="18952849">
          <a:off x="1234402" y="1955901"/>
          <a:ext cx="2761611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2761611" y="934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2546168" y="1896201"/>
        <a:ext cx="138080" cy="138080"/>
      </dsp:txXfrm>
    </dsp:sp>
    <dsp:sp modelId="{141E1A28-D2BE-8045-9585-CC7381DC1CB3}">
      <dsp:nvSpPr>
        <dsp:cNvPr id="0" name=""/>
        <dsp:cNvSpPr/>
      </dsp:nvSpPr>
      <dsp:spPr>
        <a:xfrm>
          <a:off x="3606479" y="725161"/>
          <a:ext cx="1115310" cy="5576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收入</a:t>
          </a:r>
        </a:p>
      </dsp:txBody>
      <dsp:txXfrm>
        <a:off x="3622812" y="741494"/>
        <a:ext cx="1082644" cy="524989"/>
      </dsp:txXfrm>
    </dsp:sp>
    <dsp:sp modelId="{ADCD36E0-89F5-6B40-969F-2A616433D9BC}">
      <dsp:nvSpPr>
        <dsp:cNvPr id="0" name=""/>
        <dsp:cNvSpPr/>
      </dsp:nvSpPr>
      <dsp:spPr>
        <a:xfrm rot="20119319">
          <a:off x="4642476" y="632068"/>
          <a:ext cx="1736836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1736836" y="934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5467473" y="597987"/>
        <a:ext cx="86841" cy="86841"/>
      </dsp:txXfrm>
    </dsp:sp>
    <dsp:sp modelId="{F28C9A9A-5042-AD4A-81E5-F14A0C52F110}">
      <dsp:nvSpPr>
        <dsp:cNvPr id="0" name=""/>
        <dsp:cNvSpPr/>
      </dsp:nvSpPr>
      <dsp:spPr>
        <a:xfrm>
          <a:off x="6299998" y="0"/>
          <a:ext cx="1115310" cy="5576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金额</a:t>
          </a:r>
        </a:p>
      </dsp:txBody>
      <dsp:txXfrm>
        <a:off x="6316331" y="16333"/>
        <a:ext cx="1082644" cy="524989"/>
      </dsp:txXfrm>
    </dsp:sp>
    <dsp:sp modelId="{7B2D4457-8D56-DB42-9539-91EDF2798BFD}">
      <dsp:nvSpPr>
        <dsp:cNvPr id="0" name=""/>
        <dsp:cNvSpPr/>
      </dsp:nvSpPr>
      <dsp:spPr>
        <a:xfrm rot="21425496">
          <a:off x="4720763" y="954215"/>
          <a:ext cx="1593745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1593745" y="934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5477792" y="923712"/>
        <a:ext cx="79687" cy="79687"/>
      </dsp:txXfrm>
    </dsp:sp>
    <dsp:sp modelId="{F5EFBF01-FEA3-0A47-B6ED-6E1897602785}">
      <dsp:nvSpPr>
        <dsp:cNvPr id="0" name=""/>
        <dsp:cNvSpPr/>
      </dsp:nvSpPr>
      <dsp:spPr>
        <a:xfrm>
          <a:off x="6313483" y="644295"/>
          <a:ext cx="1115310" cy="5576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分类</a:t>
          </a:r>
        </a:p>
      </dsp:txBody>
      <dsp:txXfrm>
        <a:off x="6329816" y="660628"/>
        <a:ext cx="1082644" cy="524989"/>
      </dsp:txXfrm>
    </dsp:sp>
    <dsp:sp modelId="{3CEBFF5B-B8A8-4549-BCE6-FBF1D477C185}">
      <dsp:nvSpPr>
        <dsp:cNvPr id="0" name=""/>
        <dsp:cNvSpPr/>
      </dsp:nvSpPr>
      <dsp:spPr>
        <a:xfrm rot="1163835">
          <a:off x="4673898" y="1274867"/>
          <a:ext cx="1687476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1687476" y="934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5475449" y="1242021"/>
        <a:ext cx="84373" cy="84373"/>
      </dsp:txXfrm>
    </dsp:sp>
    <dsp:sp modelId="{4F43EE6A-E1E0-154C-9AE0-EE70B4C8046F}">
      <dsp:nvSpPr>
        <dsp:cNvPr id="0" name=""/>
        <dsp:cNvSpPr/>
      </dsp:nvSpPr>
      <dsp:spPr>
        <a:xfrm>
          <a:off x="6313483" y="1285599"/>
          <a:ext cx="1115310" cy="5576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时间</a:t>
          </a:r>
        </a:p>
      </dsp:txBody>
      <dsp:txXfrm>
        <a:off x="6329816" y="1301932"/>
        <a:ext cx="1082644" cy="524989"/>
      </dsp:txXfrm>
    </dsp:sp>
    <dsp:sp modelId="{67295C46-3084-AF46-82D8-D09E0F0EBD92}">
      <dsp:nvSpPr>
        <dsp:cNvPr id="0" name=""/>
        <dsp:cNvSpPr/>
      </dsp:nvSpPr>
      <dsp:spPr>
        <a:xfrm rot="21250711">
          <a:off x="1618833" y="2816775"/>
          <a:ext cx="1979265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1979265" y="934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2558984" y="2776634"/>
        <a:ext cx="98963" cy="98963"/>
      </dsp:txXfrm>
    </dsp:sp>
    <dsp:sp modelId="{DA7B864A-90A2-F746-AFD5-8E192F2ADDC2}">
      <dsp:nvSpPr>
        <dsp:cNvPr id="0" name=""/>
        <dsp:cNvSpPr/>
      </dsp:nvSpPr>
      <dsp:spPr>
        <a:xfrm>
          <a:off x="3592995" y="2446910"/>
          <a:ext cx="1115310" cy="5576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支出</a:t>
          </a:r>
        </a:p>
      </dsp:txBody>
      <dsp:txXfrm>
        <a:off x="3609328" y="2463243"/>
        <a:ext cx="1082644" cy="524989"/>
      </dsp:txXfrm>
    </dsp:sp>
    <dsp:sp modelId="{4474B34A-E94C-4B4C-AEF1-8E4BD2B35E9F}">
      <dsp:nvSpPr>
        <dsp:cNvPr id="0" name=""/>
        <dsp:cNvSpPr/>
      </dsp:nvSpPr>
      <dsp:spPr>
        <a:xfrm rot="20522995">
          <a:off x="4667241" y="2456394"/>
          <a:ext cx="1687306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1687306" y="934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5468711" y="2423551"/>
        <a:ext cx="84365" cy="84365"/>
      </dsp:txXfrm>
    </dsp:sp>
    <dsp:sp modelId="{0B11D1E4-C97E-194D-872A-D09C655E9372}">
      <dsp:nvSpPr>
        <dsp:cNvPr id="0" name=""/>
        <dsp:cNvSpPr/>
      </dsp:nvSpPr>
      <dsp:spPr>
        <a:xfrm>
          <a:off x="6313483" y="1926902"/>
          <a:ext cx="1115310" cy="5576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金额</a:t>
          </a:r>
        </a:p>
      </dsp:txBody>
      <dsp:txXfrm>
        <a:off x="6329816" y="1943235"/>
        <a:ext cx="1082644" cy="524989"/>
      </dsp:txXfrm>
    </dsp:sp>
    <dsp:sp modelId="{E96041B4-5A02-174E-9EDE-3ECB7370D45B}">
      <dsp:nvSpPr>
        <dsp:cNvPr id="0" name=""/>
        <dsp:cNvSpPr/>
      </dsp:nvSpPr>
      <dsp:spPr>
        <a:xfrm rot="259281">
          <a:off x="4706017" y="2777045"/>
          <a:ext cx="1609753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1609753" y="934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5470650" y="2746142"/>
        <a:ext cx="80487" cy="80487"/>
      </dsp:txXfrm>
    </dsp:sp>
    <dsp:sp modelId="{23C0075F-4D79-FA40-BD75-E1FF8DA47ABB}">
      <dsp:nvSpPr>
        <dsp:cNvPr id="0" name=""/>
        <dsp:cNvSpPr/>
      </dsp:nvSpPr>
      <dsp:spPr>
        <a:xfrm>
          <a:off x="6313483" y="2568206"/>
          <a:ext cx="1115310" cy="5576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分类</a:t>
          </a:r>
        </a:p>
      </dsp:txBody>
      <dsp:txXfrm>
        <a:off x="6329816" y="2584539"/>
        <a:ext cx="1082644" cy="524989"/>
      </dsp:txXfrm>
    </dsp:sp>
    <dsp:sp modelId="{F6868F0A-873D-3D49-A639-36C6CFE0A979}">
      <dsp:nvSpPr>
        <dsp:cNvPr id="0" name=""/>
        <dsp:cNvSpPr/>
      </dsp:nvSpPr>
      <dsp:spPr>
        <a:xfrm rot="1524708">
          <a:off x="4622335" y="3097697"/>
          <a:ext cx="1777118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1777118" y="934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5466466" y="3062609"/>
        <a:ext cx="88855" cy="88855"/>
      </dsp:txXfrm>
    </dsp:sp>
    <dsp:sp modelId="{4A28666A-4F37-5A4F-A5AE-0C56ED909CF5}">
      <dsp:nvSpPr>
        <dsp:cNvPr id="0" name=""/>
        <dsp:cNvSpPr/>
      </dsp:nvSpPr>
      <dsp:spPr>
        <a:xfrm>
          <a:off x="6313483" y="3209509"/>
          <a:ext cx="1115310" cy="5576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时间</a:t>
          </a:r>
        </a:p>
      </dsp:txBody>
      <dsp:txXfrm>
        <a:off x="6329816" y="3225842"/>
        <a:ext cx="1082644" cy="524989"/>
      </dsp:txXfrm>
    </dsp:sp>
    <dsp:sp modelId="{60D3F0AD-F74A-A84E-A729-11707A53B2B3}">
      <dsp:nvSpPr>
        <dsp:cNvPr id="0" name=""/>
        <dsp:cNvSpPr/>
      </dsp:nvSpPr>
      <dsp:spPr>
        <a:xfrm rot="1629242">
          <a:off x="1497617" y="3440214"/>
          <a:ext cx="2292196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2292196" y="934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2586411" y="3392250"/>
        <a:ext cx="114609" cy="114609"/>
      </dsp:txXfrm>
    </dsp:sp>
    <dsp:sp modelId="{86DBC261-35C9-CF4E-8E8A-4E1CDA860D9E}">
      <dsp:nvSpPr>
        <dsp:cNvPr id="0" name=""/>
        <dsp:cNvSpPr/>
      </dsp:nvSpPr>
      <dsp:spPr>
        <a:xfrm>
          <a:off x="3663494" y="3693788"/>
          <a:ext cx="1115310" cy="55765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统计</a:t>
          </a:r>
        </a:p>
      </dsp:txBody>
      <dsp:txXfrm>
        <a:off x="3679827" y="3710121"/>
        <a:ext cx="1082644" cy="524989"/>
      </dsp:txXfrm>
    </dsp:sp>
    <dsp:sp modelId="{85E015D3-29FF-AE4F-8225-44407A04DA6F}">
      <dsp:nvSpPr>
        <dsp:cNvPr id="0" name=""/>
        <dsp:cNvSpPr/>
      </dsp:nvSpPr>
      <dsp:spPr>
        <a:xfrm rot="350522">
          <a:off x="4774798" y="4041788"/>
          <a:ext cx="1542690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1542690" y="934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5507576" y="4012561"/>
        <a:ext cx="77134" cy="77134"/>
      </dsp:txXfrm>
    </dsp:sp>
    <dsp:sp modelId="{BDFEA157-7504-054E-B536-4F604314D64C}">
      <dsp:nvSpPr>
        <dsp:cNvPr id="0" name=""/>
        <dsp:cNvSpPr/>
      </dsp:nvSpPr>
      <dsp:spPr>
        <a:xfrm>
          <a:off x="6313483" y="3850813"/>
          <a:ext cx="1598741" cy="5576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总支出</a:t>
          </a:r>
        </a:p>
      </dsp:txBody>
      <dsp:txXfrm>
        <a:off x="6329816" y="3867146"/>
        <a:ext cx="1566075" cy="524989"/>
      </dsp:txXfrm>
    </dsp:sp>
    <dsp:sp modelId="{A7C249B1-A929-0843-90A1-4E9B91BB93F9}">
      <dsp:nvSpPr>
        <dsp:cNvPr id="0" name=""/>
        <dsp:cNvSpPr/>
      </dsp:nvSpPr>
      <dsp:spPr>
        <a:xfrm rot="1648987">
          <a:off x="4681192" y="4362440"/>
          <a:ext cx="1729903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1729903" y="934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5502896" y="4328532"/>
        <a:ext cx="86495" cy="86495"/>
      </dsp:txXfrm>
    </dsp:sp>
    <dsp:sp modelId="{87680616-77EE-C44C-9805-E231DBB91552}">
      <dsp:nvSpPr>
        <dsp:cNvPr id="0" name=""/>
        <dsp:cNvSpPr/>
      </dsp:nvSpPr>
      <dsp:spPr>
        <a:xfrm>
          <a:off x="6313483" y="4492116"/>
          <a:ext cx="1598741" cy="5576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>
              <a:latin typeface="SimSun" panose="02010600030101010101" pitchFamily="2" charset="-122"/>
              <a:ea typeface="SimSun" panose="02010600030101010101" pitchFamily="2" charset="-122"/>
            </a:rPr>
            <a:t>总收入</a:t>
          </a:r>
        </a:p>
      </dsp:txBody>
      <dsp:txXfrm>
        <a:off x="6329816" y="4508449"/>
        <a:ext cx="1566075" cy="524989"/>
      </dsp:txXfrm>
    </dsp:sp>
    <dsp:sp modelId="{14BB7779-8447-DF41-A38F-16FC51B9EBFC}">
      <dsp:nvSpPr>
        <dsp:cNvPr id="0" name=""/>
        <dsp:cNvSpPr/>
      </dsp:nvSpPr>
      <dsp:spPr>
        <a:xfrm rot="2769762">
          <a:off x="1161969" y="4001201"/>
          <a:ext cx="3005775" cy="18680"/>
        </a:xfrm>
        <a:custGeom>
          <a:avLst/>
          <a:gdLst/>
          <a:ahLst/>
          <a:cxnLst/>
          <a:rect l="0" t="0" r="0" b="0"/>
          <a:pathLst>
            <a:path>
              <a:moveTo>
                <a:pt x="0" y="9340"/>
              </a:moveTo>
              <a:lnTo>
                <a:pt x="3005775" y="934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2589712" y="3935396"/>
        <a:ext cx="150288" cy="150288"/>
      </dsp:txXfrm>
    </dsp:sp>
    <dsp:sp modelId="{C0B330A8-A79F-FD4D-895C-12CE54264594}">
      <dsp:nvSpPr>
        <dsp:cNvPr id="0" name=""/>
        <dsp:cNvSpPr/>
      </dsp:nvSpPr>
      <dsp:spPr>
        <a:xfrm>
          <a:off x="3705775" y="4815760"/>
          <a:ext cx="1115310" cy="55765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明细</a:t>
          </a:r>
        </a:p>
      </dsp:txBody>
      <dsp:txXfrm>
        <a:off x="3722108" y="4832093"/>
        <a:ext cx="1082644" cy="5249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80DDD-1865-410C-B8FE-BAA23291BB34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CF7027-A494-40D1-9E1E-2292341FF3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653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754F24F0-7B4F-4A49-9E84-C174129696B8}" type="datetime1">
              <a:rPr lang="zh-CN" altLang="en-US" smtClean="0"/>
              <a:pPr>
                <a:defRPr/>
              </a:pPr>
              <a:t>2020/4/26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A1E7C64-114C-4609-8343-77B14652713B}" type="slidenum">
              <a:rPr lang="zh-CN" altLang="en-US" smtClean="0"/>
              <a:pPr>
                <a:defRPr/>
              </a:pPr>
              <a:t>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94554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754F24F0-7B4F-4A49-9E84-C174129696B8}" type="datetime1">
              <a:rPr lang="zh-CN" altLang="en-US" smtClean="0"/>
              <a:pPr>
                <a:defRPr/>
              </a:pPr>
              <a:t>2020/4/26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A1E7C64-114C-4609-8343-77B14652713B}" type="slidenum">
              <a:rPr lang="zh-CN" altLang="en-US" smtClean="0"/>
              <a:pPr>
                <a:defRPr/>
              </a:pPr>
              <a:t>3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3948303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754F24F0-7B4F-4A49-9E84-C174129696B8}" type="datetime1">
              <a:rPr lang="zh-CN" altLang="en-US" smtClean="0"/>
              <a:pPr>
                <a:defRPr/>
              </a:pPr>
              <a:t>2020/4/26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A1E7C64-114C-4609-8343-77B14652713B}" type="slidenum">
              <a:rPr lang="zh-CN" altLang="en-US" smtClean="0"/>
              <a:pPr>
                <a:defRPr/>
              </a:pPr>
              <a:t>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3208701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754F24F0-7B4F-4A49-9E84-C174129696B8}" type="datetime1">
              <a:rPr lang="zh-CN" altLang="en-US" smtClean="0"/>
              <a:pPr>
                <a:defRPr/>
              </a:pPr>
              <a:t>2020/4/26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A1E7C64-114C-4609-8343-77B14652713B}" type="slidenum">
              <a:rPr lang="zh-CN" altLang="en-US" smtClean="0"/>
              <a:pPr>
                <a:defRPr/>
              </a:pPr>
              <a:t>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023293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754F24F0-7B4F-4A49-9E84-C174129696B8}" type="datetime1">
              <a:rPr lang="zh-CN" altLang="en-US" smtClean="0"/>
              <a:pPr>
                <a:defRPr/>
              </a:pPr>
              <a:t>2020/4/26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A1E7C64-114C-4609-8343-77B14652713B}" type="slidenum">
              <a:rPr lang="zh-CN" altLang="en-US" smtClean="0"/>
              <a:pPr>
                <a:defRPr/>
              </a:pPr>
              <a:t>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778678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10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41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64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373793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95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514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9294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591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212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91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12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47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5990" y="6170242"/>
            <a:ext cx="645620" cy="638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/>
          <p:cNvPicPr/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4196" y="6142487"/>
            <a:ext cx="757562" cy="7100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FFC47-B839-4F92-AC3E-FB710C7748CC}" type="datetimeFigureOut">
              <a:rPr lang="zh-CN" altLang="en-US" smtClean="0"/>
              <a:t>2020/4/26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705FC-FCA8-4253-8C3E-1516A890F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2325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4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video" Target="../media/media1.MP4"/><Relationship Id="rId7" Type="http://schemas.openxmlformats.org/officeDocument/2006/relationships/image" Target="../media/image11.PNG"/><Relationship Id="rId2" Type="http://schemas.microsoft.com/office/2007/relationships/media" Target="../media/media1.MP4"/><Relationship Id="rId1" Type="http://schemas.openxmlformats.org/officeDocument/2006/relationships/tags" Target="../tags/tag7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椭圆 1"/>
          <p:cNvSpPr>
            <a:spLocks noChangeArrowheads="1"/>
          </p:cNvSpPr>
          <p:nvPr/>
        </p:nvSpPr>
        <p:spPr bwMode="auto">
          <a:xfrm rot="5400000">
            <a:off x="2387601" y="567267"/>
            <a:ext cx="2705100" cy="1570567"/>
          </a:xfrm>
          <a:custGeom>
            <a:avLst/>
            <a:gdLst>
              <a:gd name="T0" fmla="*/ 0 w 2028376"/>
              <a:gd name="T1" fmla="*/ 1177563 h 1177563"/>
              <a:gd name="T2" fmla="*/ 0 w 2028376"/>
              <a:gd name="T3" fmla="*/ 0 h 1177563"/>
              <a:gd name="T4" fmla="*/ 2028376 w 2028376"/>
              <a:gd name="T5" fmla="*/ 0 h 1177563"/>
              <a:gd name="T6" fmla="*/ 0 w 2028376"/>
              <a:gd name="T7" fmla="*/ 1177563 h 1177563"/>
              <a:gd name="T8" fmla="*/ 0 w 2028376"/>
              <a:gd name="T9" fmla="*/ 0 h 1177563"/>
              <a:gd name="T10" fmla="*/ 2028376 w 2028376"/>
              <a:gd name="T11" fmla="*/ 1177563 h 1177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028376" h="1177563">
                <a:moveTo>
                  <a:pt x="0" y="1177563"/>
                </a:moveTo>
                <a:lnTo>
                  <a:pt x="0" y="0"/>
                </a:lnTo>
                <a:lnTo>
                  <a:pt x="2028376" y="0"/>
                </a:lnTo>
                <a:cubicBezTo>
                  <a:pt x="1624320" y="702037"/>
                  <a:pt x="867468" y="1174384"/>
                  <a:pt x="0" y="1177563"/>
                </a:cubicBezTo>
                <a:close/>
              </a:path>
            </a:pathLst>
          </a:custGeom>
          <a:solidFill>
            <a:srgbClr val="BF342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2400"/>
          </a:p>
        </p:txBody>
      </p:sp>
      <p:sp>
        <p:nvSpPr>
          <p:cNvPr id="2051" name="矩形 7"/>
          <p:cNvSpPr>
            <a:spLocks noChangeArrowheads="1"/>
          </p:cNvSpPr>
          <p:nvPr/>
        </p:nvSpPr>
        <p:spPr bwMode="auto">
          <a:xfrm rot="5400000">
            <a:off x="3746501" y="778934"/>
            <a:ext cx="3128433" cy="1570567"/>
          </a:xfrm>
          <a:custGeom>
            <a:avLst/>
            <a:gdLst>
              <a:gd name="T0" fmla="*/ 0 w 2346109"/>
              <a:gd name="T1" fmla="*/ 1177890 h 1177890"/>
              <a:gd name="T2" fmla="*/ 0 w 2346109"/>
              <a:gd name="T3" fmla="*/ 0 h 1177890"/>
              <a:gd name="T4" fmla="*/ 2346109 w 2346109"/>
              <a:gd name="T5" fmla="*/ 0 h 1177890"/>
              <a:gd name="T6" fmla="*/ 2028377 w 2346109"/>
              <a:gd name="T7" fmla="*/ 1177890 h 1177890"/>
              <a:gd name="T8" fmla="*/ 0 w 2346109"/>
              <a:gd name="T9" fmla="*/ 1177890 h 1177890"/>
              <a:gd name="T10" fmla="*/ 0 w 2346109"/>
              <a:gd name="T11" fmla="*/ 0 h 1177890"/>
              <a:gd name="T12" fmla="*/ 2346109 w 2346109"/>
              <a:gd name="T13" fmla="*/ 1177890 h 1177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T10" t="T11" r="T12" b="T13"/>
            <a:pathLst>
              <a:path w="2346109" h="1177890">
                <a:moveTo>
                  <a:pt x="0" y="1177890"/>
                </a:moveTo>
                <a:lnTo>
                  <a:pt x="0" y="0"/>
                </a:lnTo>
                <a:lnTo>
                  <a:pt x="2346109" y="0"/>
                </a:lnTo>
                <a:cubicBezTo>
                  <a:pt x="2346109" y="429552"/>
                  <a:pt x="2231144" y="832251"/>
                  <a:pt x="2028377" y="1177890"/>
                </a:cubicBezTo>
                <a:lnTo>
                  <a:pt x="0" y="1177890"/>
                </a:lnTo>
                <a:close/>
              </a:path>
            </a:pathLst>
          </a:custGeom>
          <a:solidFill>
            <a:srgbClr val="FDA90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2400"/>
          </a:p>
        </p:txBody>
      </p:sp>
      <p:sp>
        <p:nvSpPr>
          <p:cNvPr id="2052" name="椭圆 12"/>
          <p:cNvSpPr>
            <a:spLocks noChangeArrowheads="1"/>
          </p:cNvSpPr>
          <p:nvPr/>
        </p:nvSpPr>
        <p:spPr bwMode="auto">
          <a:xfrm rot="5400000">
            <a:off x="7099301" y="567267"/>
            <a:ext cx="2705100" cy="1570567"/>
          </a:xfrm>
          <a:custGeom>
            <a:avLst/>
            <a:gdLst>
              <a:gd name="T0" fmla="*/ 0 w 2028375"/>
              <a:gd name="T1" fmla="*/ 1177562 h 1177562"/>
              <a:gd name="T2" fmla="*/ 0 w 2028375"/>
              <a:gd name="T3" fmla="*/ 0 h 1177562"/>
              <a:gd name="T4" fmla="*/ 2028375 w 2028375"/>
              <a:gd name="T5" fmla="*/ 1177562 h 1177562"/>
              <a:gd name="T6" fmla="*/ 0 w 2028375"/>
              <a:gd name="T7" fmla="*/ 1177562 h 1177562"/>
              <a:gd name="T8" fmla="*/ 0 w 2028375"/>
              <a:gd name="T9" fmla="*/ 0 h 1177562"/>
              <a:gd name="T10" fmla="*/ 2028375 w 2028375"/>
              <a:gd name="T11" fmla="*/ 1177562 h 11775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028375" h="1177562">
                <a:moveTo>
                  <a:pt x="0" y="1177562"/>
                </a:moveTo>
                <a:lnTo>
                  <a:pt x="0" y="0"/>
                </a:lnTo>
                <a:cubicBezTo>
                  <a:pt x="867468" y="3179"/>
                  <a:pt x="1624319" y="475526"/>
                  <a:pt x="2028375" y="1177562"/>
                </a:cubicBezTo>
                <a:lnTo>
                  <a:pt x="0" y="1177562"/>
                </a:lnTo>
                <a:close/>
              </a:path>
            </a:pathLst>
          </a:custGeom>
          <a:solidFill>
            <a:srgbClr val="1A7BAE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2400"/>
          </a:p>
        </p:txBody>
      </p:sp>
      <p:sp>
        <p:nvSpPr>
          <p:cNvPr id="2053" name="椭圆 13"/>
          <p:cNvSpPr>
            <a:spLocks noChangeArrowheads="1"/>
          </p:cNvSpPr>
          <p:nvPr/>
        </p:nvSpPr>
        <p:spPr bwMode="auto">
          <a:xfrm rot="5400000">
            <a:off x="5317068" y="778934"/>
            <a:ext cx="3128433" cy="1570567"/>
          </a:xfrm>
          <a:custGeom>
            <a:avLst/>
            <a:gdLst>
              <a:gd name="T0" fmla="*/ 0 w 2346724"/>
              <a:gd name="T1" fmla="*/ 1177890 h 1177890"/>
              <a:gd name="T2" fmla="*/ 0 w 2346724"/>
              <a:gd name="T3" fmla="*/ 0 h 1177890"/>
              <a:gd name="T4" fmla="*/ 2028990 w 2346724"/>
              <a:gd name="T5" fmla="*/ 0 h 1177890"/>
              <a:gd name="T6" fmla="*/ 2346724 w 2346724"/>
              <a:gd name="T7" fmla="*/ 1177890 h 1177890"/>
              <a:gd name="T8" fmla="*/ 0 w 2346724"/>
              <a:gd name="T9" fmla="*/ 1177890 h 1177890"/>
              <a:gd name="T10" fmla="*/ 0 w 2346724"/>
              <a:gd name="T11" fmla="*/ 0 h 1177890"/>
              <a:gd name="T12" fmla="*/ 2346724 w 2346724"/>
              <a:gd name="T13" fmla="*/ 1177890 h 1177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T10" t="T11" r="T12" b="T13"/>
            <a:pathLst>
              <a:path w="2346724" h="1177890">
                <a:moveTo>
                  <a:pt x="0" y="1177890"/>
                </a:moveTo>
                <a:lnTo>
                  <a:pt x="0" y="0"/>
                </a:lnTo>
                <a:lnTo>
                  <a:pt x="2028990" y="0"/>
                </a:lnTo>
                <a:cubicBezTo>
                  <a:pt x="2231759" y="345641"/>
                  <a:pt x="2346724" y="748340"/>
                  <a:pt x="2346724" y="1177890"/>
                </a:cubicBezTo>
                <a:lnTo>
                  <a:pt x="0" y="1177890"/>
                </a:lnTo>
                <a:close/>
              </a:path>
            </a:pathLst>
          </a:custGeom>
          <a:solidFill>
            <a:srgbClr val="95BC4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2400"/>
          </a:p>
        </p:txBody>
      </p:sp>
      <p:sp>
        <p:nvSpPr>
          <p:cNvPr id="2055" name="TextBox 24"/>
          <p:cNvSpPr>
            <a:spLocks noChangeArrowheads="1"/>
          </p:cNvSpPr>
          <p:nvPr/>
        </p:nvSpPr>
        <p:spPr bwMode="auto">
          <a:xfrm>
            <a:off x="1339185" y="3429000"/>
            <a:ext cx="989829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4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小程序示例</a:t>
            </a:r>
            <a:r>
              <a:rPr lang="en-US" altLang="zh-CN" sz="4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lang="zh-CN" altLang="en-US" sz="4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简易记账本</a:t>
            </a:r>
            <a:endParaRPr lang="en-US" altLang="zh-CN" sz="6600" dirty="0">
              <a:latin typeface="华文楷体" panose="02010600040101010101" pitchFamily="2" charset="-122"/>
              <a:ea typeface="华文楷体" panose="02010600040101010101" pitchFamily="2" charset="-122"/>
              <a:sym typeface="Arial" panose="020B0604020202020204" pitchFamily="34" charset="0"/>
            </a:endParaRPr>
          </a:p>
        </p:txBody>
      </p:sp>
      <p:sp>
        <p:nvSpPr>
          <p:cNvPr id="2056" name="矩形 25"/>
          <p:cNvSpPr>
            <a:spLocks noChangeArrowheads="1"/>
          </p:cNvSpPr>
          <p:nvPr/>
        </p:nvSpPr>
        <p:spPr bwMode="auto">
          <a:xfrm>
            <a:off x="2699809" y="4499007"/>
            <a:ext cx="6781800" cy="886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867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周琦凡</a:t>
            </a:r>
            <a:endParaRPr lang="en-US" altLang="zh-CN" sz="1867" dirty="0">
              <a:solidFill>
                <a:srgbClr val="000000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867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高级翻译学院 </a:t>
            </a:r>
            <a:r>
              <a:rPr lang="en-US" altLang="zh-CN" sz="1867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2016</a:t>
            </a:r>
            <a:r>
              <a:rPr lang="zh-CN" altLang="en-US" sz="1867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级翻译（本地化）</a:t>
            </a:r>
            <a:endParaRPr lang="en-US" altLang="zh-CN" sz="1867" dirty="0">
              <a:solidFill>
                <a:srgbClr val="000000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2057" name="图片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718" y="1265767"/>
            <a:ext cx="1559983" cy="1449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9" name="Picture 13" descr="北京语言大学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951" y="112184"/>
            <a:ext cx="36703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50749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1"/>
          <p:cNvGrpSpPr>
            <a:grpSpLocks/>
          </p:cNvGrpSpPr>
          <p:nvPr/>
        </p:nvGrpSpPr>
        <p:grpSpPr bwMode="auto">
          <a:xfrm>
            <a:off x="374651" y="1"/>
            <a:ext cx="141816" cy="960967"/>
            <a:chOff x="0" y="0"/>
            <a:chExt cx="105725" cy="721610"/>
          </a:xfrm>
        </p:grpSpPr>
        <p:sp>
          <p:nvSpPr>
            <p:cNvPr id="6164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6165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sp>
        <p:nvSpPr>
          <p:cNvPr id="6149" name="直接连接符 7"/>
          <p:cNvSpPr>
            <a:spLocks noChangeShapeType="1"/>
          </p:cNvSpPr>
          <p:nvPr/>
        </p:nvSpPr>
        <p:spPr bwMode="auto">
          <a:xfrm flipV="1">
            <a:off x="785286" y="644691"/>
            <a:ext cx="5694757" cy="17827"/>
          </a:xfrm>
          <a:prstGeom prst="line">
            <a:avLst/>
          </a:prstGeom>
          <a:noFill/>
          <a:ln w="9525">
            <a:solidFill>
              <a:srgbClr val="D8D8D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785286" y="48778"/>
            <a:ext cx="47737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461A2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项目简介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9047DF0-D52E-3B44-974B-E069B21FDC80}"/>
              </a:ext>
            </a:extLst>
          </p:cNvPr>
          <p:cNvSpPr/>
          <p:nvPr/>
        </p:nvSpPr>
        <p:spPr>
          <a:xfrm>
            <a:off x="435977" y="972106"/>
            <a:ext cx="9228723" cy="29585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项目要求：利用微信官方或第三方开发工具，完成一个移动应用设计开发（微信小程序）</a:t>
            </a:r>
            <a:endParaRPr lang="en-US" altLang="zh-CN" sz="32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主题选择：记账本应用</a:t>
            </a:r>
            <a:endParaRPr lang="en-US" altLang="zh-CN" sz="32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开发工具：微信开发者工具</a:t>
            </a:r>
            <a:endParaRPr lang="en-US" altLang="zh-CN" sz="32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3602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1"/>
          <p:cNvGrpSpPr>
            <a:grpSpLocks/>
          </p:cNvGrpSpPr>
          <p:nvPr/>
        </p:nvGrpSpPr>
        <p:grpSpPr bwMode="auto">
          <a:xfrm>
            <a:off x="374651" y="1"/>
            <a:ext cx="141816" cy="960967"/>
            <a:chOff x="0" y="0"/>
            <a:chExt cx="105725" cy="721610"/>
          </a:xfrm>
        </p:grpSpPr>
        <p:sp>
          <p:nvSpPr>
            <p:cNvPr id="6164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6165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sp>
        <p:nvSpPr>
          <p:cNvPr id="6149" name="直接连接符 7"/>
          <p:cNvSpPr>
            <a:spLocks noChangeShapeType="1"/>
          </p:cNvSpPr>
          <p:nvPr/>
        </p:nvSpPr>
        <p:spPr bwMode="auto">
          <a:xfrm flipV="1">
            <a:off x="785286" y="644691"/>
            <a:ext cx="5694757" cy="17827"/>
          </a:xfrm>
          <a:prstGeom prst="line">
            <a:avLst/>
          </a:prstGeom>
          <a:noFill/>
          <a:ln w="9525">
            <a:solidFill>
              <a:srgbClr val="D8D8D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785286" y="48778"/>
            <a:ext cx="6136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461A2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前期调研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D5E1CB8-F149-4490-A690-E1A027036276}"/>
              </a:ext>
            </a:extLst>
          </p:cNvPr>
          <p:cNvSpPr txBox="1"/>
          <p:nvPr/>
        </p:nvSpPr>
        <p:spPr>
          <a:xfrm rot="10800000" flipV="1">
            <a:off x="785286" y="694608"/>
            <a:ext cx="10274001" cy="637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试用已有的记账本小程序：</a:t>
            </a:r>
            <a:r>
              <a:rPr lang="zh-CN" altLang="en-US" sz="2000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微信记账、鲨鱼记账、圈子记、布谷记账</a:t>
            </a:r>
            <a:endParaRPr lang="zh-CN" altLang="en-US" sz="3200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4" name="图片 3" descr="手机屏幕截图&#10;&#10;描述已自动生成">
            <a:extLst>
              <a:ext uri="{FF2B5EF4-FFF2-40B4-BE49-F238E27FC236}">
                <a16:creationId xmlns:a16="http://schemas.microsoft.com/office/drawing/2014/main" id="{B22A6E12-6615-2E47-AE4A-05EC2AF624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185" y="1596876"/>
            <a:ext cx="2013468" cy="43576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图片 5" descr="手机截图图社交软件的信息&#10;&#10;描述已自动生成">
            <a:extLst>
              <a:ext uri="{FF2B5EF4-FFF2-40B4-BE49-F238E27FC236}">
                <a16:creationId xmlns:a16="http://schemas.microsoft.com/office/drawing/2014/main" id="{09A89EF4-75F2-1440-8C32-AD3F87CBEE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77" y="1596876"/>
            <a:ext cx="2013468" cy="4357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图片 7" descr="手机屏幕截图&#10;&#10;描述已自动生成">
            <a:extLst>
              <a:ext uri="{FF2B5EF4-FFF2-40B4-BE49-F238E27FC236}">
                <a16:creationId xmlns:a16="http://schemas.microsoft.com/office/drawing/2014/main" id="{162E7000-54D5-034A-A9D0-4BA1E45368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601" y="1596876"/>
            <a:ext cx="2013468" cy="4357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CD8A8D72-F8E7-4A48-B1E7-33F4F1123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393" y="1596876"/>
            <a:ext cx="2013468" cy="4357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图片 12" descr="手机屏幕的截图&#10;&#10;描述已自动生成">
            <a:extLst>
              <a:ext uri="{FF2B5EF4-FFF2-40B4-BE49-F238E27FC236}">
                <a16:creationId xmlns:a16="http://schemas.microsoft.com/office/drawing/2014/main" id="{66E06028-96C7-714B-98FB-17A31249B9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4809" y="1596875"/>
            <a:ext cx="2013469" cy="43576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56967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1"/>
          <p:cNvGrpSpPr>
            <a:grpSpLocks/>
          </p:cNvGrpSpPr>
          <p:nvPr/>
        </p:nvGrpSpPr>
        <p:grpSpPr bwMode="auto">
          <a:xfrm>
            <a:off x="374651" y="1"/>
            <a:ext cx="141816" cy="960967"/>
            <a:chOff x="0" y="0"/>
            <a:chExt cx="105725" cy="721610"/>
          </a:xfrm>
        </p:grpSpPr>
        <p:sp>
          <p:nvSpPr>
            <p:cNvPr id="6164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6165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sp>
        <p:nvSpPr>
          <p:cNvPr id="6149" name="直接连接符 7"/>
          <p:cNvSpPr>
            <a:spLocks noChangeShapeType="1"/>
          </p:cNvSpPr>
          <p:nvPr/>
        </p:nvSpPr>
        <p:spPr bwMode="auto">
          <a:xfrm flipV="1">
            <a:off x="785286" y="644691"/>
            <a:ext cx="5694757" cy="17827"/>
          </a:xfrm>
          <a:prstGeom prst="line">
            <a:avLst/>
          </a:prstGeom>
          <a:noFill/>
          <a:ln w="9525">
            <a:solidFill>
              <a:srgbClr val="D8D8D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6B602C2-6715-334D-AB6A-90F26B4A02E7}"/>
              </a:ext>
            </a:extLst>
          </p:cNvPr>
          <p:cNvSpPr txBox="1"/>
          <p:nvPr/>
        </p:nvSpPr>
        <p:spPr>
          <a:xfrm rot="10800000" flipV="1">
            <a:off x="785286" y="673656"/>
            <a:ext cx="3837516" cy="5554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记账本基础功能</a:t>
            </a: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记录支出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记录收入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资金分类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时间选择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统计金额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展示明细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1DC22F4-0203-714E-8388-E263B26772E9}"/>
              </a:ext>
            </a:extLst>
          </p:cNvPr>
          <p:cNvSpPr txBox="1"/>
          <p:nvPr/>
        </p:nvSpPr>
        <p:spPr>
          <a:xfrm rot="10800000" flipV="1">
            <a:off x="5916084" y="673657"/>
            <a:ext cx="4663016" cy="5554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记账本高级功能</a:t>
            </a: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多人共享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语音输入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图表可视化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AA</a:t>
            </a: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制计算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支付宝微信账单同步</a:t>
            </a:r>
            <a:endParaRPr lang="en-US" altLang="zh-CN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  <a:spcAft>
                <a:spcPts val="1200"/>
              </a:spcAft>
            </a:pPr>
            <a:r>
              <a:rPr lang="en-US" altLang="zh-CN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…………</a:t>
            </a:r>
            <a:endParaRPr lang="zh-CN" altLang="en-US" sz="28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1" name="直接连接符 7">
            <a:extLst>
              <a:ext uri="{FF2B5EF4-FFF2-40B4-BE49-F238E27FC236}">
                <a16:creationId xmlns:a16="http://schemas.microsoft.com/office/drawing/2014/main" id="{59ED562F-1297-7F4D-826E-F58F53A07D2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0" y="960968"/>
            <a:ext cx="12700" cy="5216687"/>
          </a:xfrm>
          <a:prstGeom prst="line">
            <a:avLst/>
          </a:prstGeom>
          <a:noFill/>
          <a:ln w="9525">
            <a:solidFill>
              <a:srgbClr val="D8D8D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3AF3AA5-C3A7-494E-BD81-D8F6DE01D097}"/>
              </a:ext>
            </a:extLst>
          </p:cNvPr>
          <p:cNvSpPr txBox="1"/>
          <p:nvPr/>
        </p:nvSpPr>
        <p:spPr>
          <a:xfrm>
            <a:off x="785286" y="48778"/>
            <a:ext cx="6136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461A2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前期调研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3655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1"/>
          <p:cNvGrpSpPr>
            <a:grpSpLocks/>
          </p:cNvGrpSpPr>
          <p:nvPr/>
        </p:nvGrpSpPr>
        <p:grpSpPr bwMode="auto">
          <a:xfrm>
            <a:off x="374651" y="1"/>
            <a:ext cx="141816" cy="960967"/>
            <a:chOff x="0" y="0"/>
            <a:chExt cx="105725" cy="721610"/>
          </a:xfrm>
        </p:grpSpPr>
        <p:sp>
          <p:nvSpPr>
            <p:cNvPr id="6164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6165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sp>
        <p:nvSpPr>
          <p:cNvPr id="6149" name="直接连接符 7"/>
          <p:cNvSpPr>
            <a:spLocks noChangeShapeType="1"/>
          </p:cNvSpPr>
          <p:nvPr/>
        </p:nvSpPr>
        <p:spPr bwMode="auto">
          <a:xfrm flipV="1">
            <a:off x="785286" y="644691"/>
            <a:ext cx="5694757" cy="17827"/>
          </a:xfrm>
          <a:prstGeom prst="line">
            <a:avLst/>
          </a:prstGeom>
          <a:noFill/>
          <a:ln w="9525">
            <a:solidFill>
              <a:srgbClr val="D8D8D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EA3C82-E790-E34C-B706-90E42268DFE6}"/>
              </a:ext>
            </a:extLst>
          </p:cNvPr>
          <p:cNvSpPr txBox="1"/>
          <p:nvPr/>
        </p:nvSpPr>
        <p:spPr>
          <a:xfrm>
            <a:off x="785286" y="48778"/>
            <a:ext cx="6136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461A2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页面逻辑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CCC0223C-B512-CA40-B891-BDC4E972EF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8029485"/>
              </p:ext>
            </p:extLst>
          </p:nvPr>
        </p:nvGraphicFramePr>
        <p:xfrm>
          <a:off x="1136423" y="839893"/>
          <a:ext cx="10600436" cy="5373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770975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直接连接符 7"/>
          <p:cNvSpPr>
            <a:spLocks noChangeShapeType="1"/>
          </p:cNvSpPr>
          <p:nvPr/>
        </p:nvSpPr>
        <p:spPr bwMode="auto">
          <a:xfrm flipV="1">
            <a:off x="785286" y="644691"/>
            <a:ext cx="5694757" cy="17827"/>
          </a:xfrm>
          <a:prstGeom prst="line">
            <a:avLst/>
          </a:prstGeom>
          <a:noFill/>
          <a:ln w="9525">
            <a:solidFill>
              <a:srgbClr val="D8D8D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785286" y="48779"/>
            <a:ext cx="19696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461A2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项目展示</a:t>
            </a:r>
            <a:r>
              <a:rPr lang="en-US" altLang="zh-CN" sz="3200" dirty="0">
                <a:solidFill>
                  <a:srgbClr val="2461A2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endParaRPr lang="zh-CN" altLang="en-US" sz="3200" dirty="0">
              <a:solidFill>
                <a:srgbClr val="2461A2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 descr="手机屏幕截图&#10;&#10;描述已自动生成">
            <a:extLst>
              <a:ext uri="{FF2B5EF4-FFF2-40B4-BE49-F238E27FC236}">
                <a16:creationId xmlns:a16="http://schemas.microsoft.com/office/drawing/2014/main" id="{80536387-E7A5-BC42-90B5-3104F7C4D2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57" y="900663"/>
            <a:ext cx="2730069" cy="59085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图片 9" descr="社交网络的手机截图&#10;&#10;描述已自动生成">
            <a:extLst>
              <a:ext uri="{FF2B5EF4-FFF2-40B4-BE49-F238E27FC236}">
                <a16:creationId xmlns:a16="http://schemas.microsoft.com/office/drawing/2014/main" id="{23F823CE-C452-8449-81FE-504B735A7F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10" y="924042"/>
            <a:ext cx="2730070" cy="59085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图片 12" descr="手机屏幕截图&#10;&#10;描述已自动生成">
            <a:extLst>
              <a:ext uri="{FF2B5EF4-FFF2-40B4-BE49-F238E27FC236}">
                <a16:creationId xmlns:a16="http://schemas.microsoft.com/office/drawing/2014/main" id="{5EEB191F-D213-C84C-A20B-0D06A78D38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9703" y="900663"/>
            <a:ext cx="2730070" cy="59085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RPReplay_Final1587886921" descr="RPReplay_Final1587886921">
            <a:hlinkClick r:id="" action="ppaction://media"/>
            <a:extLst>
              <a:ext uri="{FF2B5EF4-FFF2-40B4-BE49-F238E27FC236}">
                <a16:creationId xmlns:a16="http://schemas.microsoft.com/office/drawing/2014/main" id="{0E951249-3DE9-1346-8557-00E9926A1EE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023350" y="0"/>
            <a:ext cx="3168650" cy="6858000"/>
          </a:xfrm>
          <a:prstGeom prst="rect">
            <a:avLst/>
          </a:prstGeom>
        </p:spPr>
      </p:pic>
      <p:grpSp>
        <p:nvGrpSpPr>
          <p:cNvPr id="19" name="组合 1">
            <a:extLst>
              <a:ext uri="{FF2B5EF4-FFF2-40B4-BE49-F238E27FC236}">
                <a16:creationId xmlns:a16="http://schemas.microsoft.com/office/drawing/2014/main" id="{E373EF5F-6DB0-D444-9CF4-6A4E8FFE4062}"/>
              </a:ext>
            </a:extLst>
          </p:cNvPr>
          <p:cNvGrpSpPr>
            <a:grpSpLocks/>
          </p:cNvGrpSpPr>
          <p:nvPr/>
        </p:nvGrpSpPr>
        <p:grpSpPr bwMode="auto">
          <a:xfrm>
            <a:off x="277600" y="2"/>
            <a:ext cx="238867" cy="829358"/>
            <a:chOff x="0" y="0"/>
            <a:chExt cx="105725" cy="721610"/>
          </a:xfrm>
        </p:grpSpPr>
        <p:sp>
          <p:nvSpPr>
            <p:cNvPr id="20" name="矩形 4">
              <a:extLst>
                <a:ext uri="{FF2B5EF4-FFF2-40B4-BE49-F238E27FC236}">
                  <a16:creationId xmlns:a16="http://schemas.microsoft.com/office/drawing/2014/main" id="{FCD0CA37-FC6E-7941-8E0C-8B5BA24227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21" name="矩形 5">
              <a:extLst>
                <a:ext uri="{FF2B5EF4-FFF2-40B4-BE49-F238E27FC236}">
                  <a16:creationId xmlns:a16="http://schemas.microsoft.com/office/drawing/2014/main" id="{B769D571-63C2-E243-8023-0F5427A5A6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6736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4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EFBC3E1-A1A1-3045-9AA3-54E263F5D899}"/>
              </a:ext>
            </a:extLst>
          </p:cNvPr>
          <p:cNvGrpSpPr>
            <a:grpSpLocks/>
          </p:cNvGrpSpPr>
          <p:nvPr/>
        </p:nvGrpSpPr>
        <p:grpSpPr bwMode="auto">
          <a:xfrm>
            <a:off x="374651" y="1"/>
            <a:ext cx="141816" cy="960967"/>
            <a:chOff x="0" y="0"/>
            <a:chExt cx="105725" cy="721610"/>
          </a:xfrm>
        </p:grpSpPr>
        <p:sp>
          <p:nvSpPr>
            <p:cNvPr id="3" name="矩形 4">
              <a:extLst>
                <a:ext uri="{FF2B5EF4-FFF2-40B4-BE49-F238E27FC236}">
                  <a16:creationId xmlns:a16="http://schemas.microsoft.com/office/drawing/2014/main" id="{FE7436BD-EF32-DB41-AADC-E2F07967BF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  <p:sp>
          <p:nvSpPr>
            <p:cNvPr id="4" name="矩形 5">
              <a:extLst>
                <a:ext uri="{FF2B5EF4-FFF2-40B4-BE49-F238E27FC236}">
                  <a16:creationId xmlns:a16="http://schemas.microsoft.com/office/drawing/2014/main" id="{7B9B4C80-D481-AF46-B7B4-D91CBF4E51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1A7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rgbClr val="FFFFFF"/>
                </a:solidFill>
              </a:endParaRPr>
            </a:p>
          </p:txBody>
        </p:sp>
      </p:grpSp>
      <p:sp>
        <p:nvSpPr>
          <p:cNvPr id="5" name="直接连接符 7">
            <a:extLst>
              <a:ext uri="{FF2B5EF4-FFF2-40B4-BE49-F238E27FC236}">
                <a16:creationId xmlns:a16="http://schemas.microsoft.com/office/drawing/2014/main" id="{68C48427-4019-824A-A56A-66D1E2B52CC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5286" y="644691"/>
            <a:ext cx="5694757" cy="17827"/>
          </a:xfrm>
          <a:prstGeom prst="line">
            <a:avLst/>
          </a:prstGeom>
          <a:noFill/>
          <a:ln w="9525">
            <a:solidFill>
              <a:srgbClr val="D8D8D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2D0873F-7CA2-494D-8A00-D53FE8682749}"/>
              </a:ext>
            </a:extLst>
          </p:cNvPr>
          <p:cNvSpPr txBox="1"/>
          <p:nvPr/>
        </p:nvSpPr>
        <p:spPr>
          <a:xfrm>
            <a:off x="785286" y="68829"/>
            <a:ext cx="35288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GB" sz="3200" dirty="0">
                <a:solidFill>
                  <a:srgbClr val="2461A2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遇到的问题</a:t>
            </a:r>
            <a:endParaRPr lang="zh-CN" altLang="en-US" sz="3200" dirty="0">
              <a:solidFill>
                <a:srgbClr val="2461A2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7E6B077-0C79-B240-BDD1-3B082A31BF67}"/>
              </a:ext>
            </a:extLst>
          </p:cNvPr>
          <p:cNvSpPr/>
          <p:nvPr/>
        </p:nvSpPr>
        <p:spPr>
          <a:xfrm>
            <a:off x="785286" y="683686"/>
            <a:ext cx="9228723" cy="369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项目本身：</a:t>
            </a:r>
            <a:endParaRPr lang="en-US" altLang="zh-CN" sz="32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功能可以优化</a:t>
            </a:r>
            <a:endParaRPr lang="en-US" altLang="zh-CN" sz="32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增加新功能，如图表可视化</a:t>
            </a:r>
            <a:endParaRPr lang="en-US" altLang="zh-CN" sz="32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项目管理：时间规划</a:t>
            </a:r>
            <a:endParaRPr lang="en-US" altLang="zh-CN" sz="32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开发者：耐心不足、代码不熟练</a:t>
            </a:r>
            <a:endParaRPr lang="en-US" altLang="zh-CN" sz="3200" b="1" kern="1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609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椭圆 1"/>
          <p:cNvSpPr>
            <a:spLocks noChangeArrowheads="1"/>
          </p:cNvSpPr>
          <p:nvPr/>
        </p:nvSpPr>
        <p:spPr bwMode="auto">
          <a:xfrm rot="5400000">
            <a:off x="2387601" y="567267"/>
            <a:ext cx="2705100" cy="1570567"/>
          </a:xfrm>
          <a:custGeom>
            <a:avLst/>
            <a:gdLst>
              <a:gd name="T0" fmla="*/ 0 w 2028376"/>
              <a:gd name="T1" fmla="*/ 1177563 h 1177563"/>
              <a:gd name="T2" fmla="*/ 0 w 2028376"/>
              <a:gd name="T3" fmla="*/ 0 h 1177563"/>
              <a:gd name="T4" fmla="*/ 2028376 w 2028376"/>
              <a:gd name="T5" fmla="*/ 0 h 1177563"/>
              <a:gd name="T6" fmla="*/ 0 w 2028376"/>
              <a:gd name="T7" fmla="*/ 1177563 h 1177563"/>
              <a:gd name="T8" fmla="*/ 0 w 2028376"/>
              <a:gd name="T9" fmla="*/ 0 h 1177563"/>
              <a:gd name="T10" fmla="*/ 2028376 w 2028376"/>
              <a:gd name="T11" fmla="*/ 1177563 h 1177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028376" h="1177563">
                <a:moveTo>
                  <a:pt x="0" y="1177563"/>
                </a:moveTo>
                <a:lnTo>
                  <a:pt x="0" y="0"/>
                </a:lnTo>
                <a:lnTo>
                  <a:pt x="2028376" y="0"/>
                </a:lnTo>
                <a:cubicBezTo>
                  <a:pt x="1624320" y="702037"/>
                  <a:pt x="867468" y="1174384"/>
                  <a:pt x="0" y="1177563"/>
                </a:cubicBezTo>
                <a:close/>
              </a:path>
            </a:pathLst>
          </a:custGeom>
          <a:solidFill>
            <a:srgbClr val="BF342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2400"/>
          </a:p>
        </p:txBody>
      </p:sp>
      <p:sp>
        <p:nvSpPr>
          <p:cNvPr id="2051" name="矩形 7"/>
          <p:cNvSpPr>
            <a:spLocks noChangeArrowheads="1"/>
          </p:cNvSpPr>
          <p:nvPr/>
        </p:nvSpPr>
        <p:spPr bwMode="auto">
          <a:xfrm rot="5400000">
            <a:off x="3746501" y="778934"/>
            <a:ext cx="3128433" cy="1570567"/>
          </a:xfrm>
          <a:custGeom>
            <a:avLst/>
            <a:gdLst>
              <a:gd name="T0" fmla="*/ 0 w 2346109"/>
              <a:gd name="T1" fmla="*/ 1177890 h 1177890"/>
              <a:gd name="T2" fmla="*/ 0 w 2346109"/>
              <a:gd name="T3" fmla="*/ 0 h 1177890"/>
              <a:gd name="T4" fmla="*/ 2346109 w 2346109"/>
              <a:gd name="T5" fmla="*/ 0 h 1177890"/>
              <a:gd name="T6" fmla="*/ 2028377 w 2346109"/>
              <a:gd name="T7" fmla="*/ 1177890 h 1177890"/>
              <a:gd name="T8" fmla="*/ 0 w 2346109"/>
              <a:gd name="T9" fmla="*/ 1177890 h 1177890"/>
              <a:gd name="T10" fmla="*/ 0 w 2346109"/>
              <a:gd name="T11" fmla="*/ 0 h 1177890"/>
              <a:gd name="T12" fmla="*/ 2346109 w 2346109"/>
              <a:gd name="T13" fmla="*/ 1177890 h 1177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T10" t="T11" r="T12" b="T13"/>
            <a:pathLst>
              <a:path w="2346109" h="1177890">
                <a:moveTo>
                  <a:pt x="0" y="1177890"/>
                </a:moveTo>
                <a:lnTo>
                  <a:pt x="0" y="0"/>
                </a:lnTo>
                <a:lnTo>
                  <a:pt x="2346109" y="0"/>
                </a:lnTo>
                <a:cubicBezTo>
                  <a:pt x="2346109" y="429552"/>
                  <a:pt x="2231144" y="832251"/>
                  <a:pt x="2028377" y="1177890"/>
                </a:cubicBezTo>
                <a:lnTo>
                  <a:pt x="0" y="1177890"/>
                </a:lnTo>
                <a:close/>
              </a:path>
            </a:pathLst>
          </a:custGeom>
          <a:solidFill>
            <a:srgbClr val="FDA90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2400"/>
          </a:p>
        </p:txBody>
      </p:sp>
      <p:sp>
        <p:nvSpPr>
          <p:cNvPr id="2052" name="椭圆 12"/>
          <p:cNvSpPr>
            <a:spLocks noChangeArrowheads="1"/>
          </p:cNvSpPr>
          <p:nvPr/>
        </p:nvSpPr>
        <p:spPr bwMode="auto">
          <a:xfrm rot="5400000">
            <a:off x="7099301" y="567267"/>
            <a:ext cx="2705100" cy="1570567"/>
          </a:xfrm>
          <a:custGeom>
            <a:avLst/>
            <a:gdLst>
              <a:gd name="T0" fmla="*/ 0 w 2028375"/>
              <a:gd name="T1" fmla="*/ 1177562 h 1177562"/>
              <a:gd name="T2" fmla="*/ 0 w 2028375"/>
              <a:gd name="T3" fmla="*/ 0 h 1177562"/>
              <a:gd name="T4" fmla="*/ 2028375 w 2028375"/>
              <a:gd name="T5" fmla="*/ 1177562 h 1177562"/>
              <a:gd name="T6" fmla="*/ 0 w 2028375"/>
              <a:gd name="T7" fmla="*/ 1177562 h 1177562"/>
              <a:gd name="T8" fmla="*/ 0 w 2028375"/>
              <a:gd name="T9" fmla="*/ 0 h 1177562"/>
              <a:gd name="T10" fmla="*/ 2028375 w 2028375"/>
              <a:gd name="T11" fmla="*/ 1177562 h 11775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028375" h="1177562">
                <a:moveTo>
                  <a:pt x="0" y="1177562"/>
                </a:moveTo>
                <a:lnTo>
                  <a:pt x="0" y="0"/>
                </a:lnTo>
                <a:cubicBezTo>
                  <a:pt x="867468" y="3179"/>
                  <a:pt x="1624319" y="475526"/>
                  <a:pt x="2028375" y="1177562"/>
                </a:cubicBezTo>
                <a:lnTo>
                  <a:pt x="0" y="1177562"/>
                </a:lnTo>
                <a:close/>
              </a:path>
            </a:pathLst>
          </a:custGeom>
          <a:solidFill>
            <a:srgbClr val="1A7BAE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2400"/>
          </a:p>
        </p:txBody>
      </p:sp>
      <p:sp>
        <p:nvSpPr>
          <p:cNvPr id="2053" name="椭圆 13"/>
          <p:cNvSpPr>
            <a:spLocks noChangeArrowheads="1"/>
          </p:cNvSpPr>
          <p:nvPr/>
        </p:nvSpPr>
        <p:spPr bwMode="auto">
          <a:xfrm rot="5400000">
            <a:off x="5317068" y="778934"/>
            <a:ext cx="3128433" cy="1570567"/>
          </a:xfrm>
          <a:custGeom>
            <a:avLst/>
            <a:gdLst>
              <a:gd name="T0" fmla="*/ 0 w 2346724"/>
              <a:gd name="T1" fmla="*/ 1177890 h 1177890"/>
              <a:gd name="T2" fmla="*/ 0 w 2346724"/>
              <a:gd name="T3" fmla="*/ 0 h 1177890"/>
              <a:gd name="T4" fmla="*/ 2028990 w 2346724"/>
              <a:gd name="T5" fmla="*/ 0 h 1177890"/>
              <a:gd name="T6" fmla="*/ 2346724 w 2346724"/>
              <a:gd name="T7" fmla="*/ 1177890 h 1177890"/>
              <a:gd name="T8" fmla="*/ 0 w 2346724"/>
              <a:gd name="T9" fmla="*/ 1177890 h 1177890"/>
              <a:gd name="T10" fmla="*/ 0 w 2346724"/>
              <a:gd name="T11" fmla="*/ 0 h 1177890"/>
              <a:gd name="T12" fmla="*/ 2346724 w 2346724"/>
              <a:gd name="T13" fmla="*/ 1177890 h 1177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T10" t="T11" r="T12" b="T13"/>
            <a:pathLst>
              <a:path w="2346724" h="1177890">
                <a:moveTo>
                  <a:pt x="0" y="1177890"/>
                </a:moveTo>
                <a:lnTo>
                  <a:pt x="0" y="0"/>
                </a:lnTo>
                <a:lnTo>
                  <a:pt x="2028990" y="0"/>
                </a:lnTo>
                <a:cubicBezTo>
                  <a:pt x="2231759" y="345641"/>
                  <a:pt x="2346724" y="748340"/>
                  <a:pt x="2346724" y="1177890"/>
                </a:cubicBezTo>
                <a:lnTo>
                  <a:pt x="0" y="1177890"/>
                </a:lnTo>
                <a:close/>
              </a:path>
            </a:pathLst>
          </a:custGeom>
          <a:solidFill>
            <a:srgbClr val="95BC4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sz="2400"/>
          </a:p>
        </p:txBody>
      </p:sp>
      <p:sp>
        <p:nvSpPr>
          <p:cNvPr id="2055" name="TextBox 24"/>
          <p:cNvSpPr>
            <a:spLocks noChangeArrowheads="1"/>
          </p:cNvSpPr>
          <p:nvPr/>
        </p:nvSpPr>
        <p:spPr bwMode="auto">
          <a:xfrm>
            <a:off x="1141563" y="3291417"/>
            <a:ext cx="9898291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9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lang="en-US" altLang="zh-CN" sz="199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pic>
        <p:nvPicPr>
          <p:cNvPr id="2057" name="图片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718" y="1265767"/>
            <a:ext cx="1559983" cy="1449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9" name="Picture 13" descr="北京语言大学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951" y="112184"/>
            <a:ext cx="36703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63723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257"/>
  <p:tag name="MH_SECTIONID" val="258,259,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A000120141119A12KPBG</Template>
  <TotalTime>12789</TotalTime>
  <Words>179</Words>
  <Application>Microsoft Macintosh PowerPoint</Application>
  <PresentationFormat>宽屏</PresentationFormat>
  <Paragraphs>56</Paragraphs>
  <Slides>8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华文楷体</vt:lpstr>
      <vt:lpstr>SimSun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Beijing Language and Culture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BLCU</dc:creator>
  <cp:lastModifiedBy>周琦凡</cp:lastModifiedBy>
  <cp:revision>288</cp:revision>
  <dcterms:created xsi:type="dcterms:W3CDTF">2016-04-28T05:11:12Z</dcterms:created>
  <dcterms:modified xsi:type="dcterms:W3CDTF">2020-04-26T13:30:50Z</dcterms:modified>
</cp:coreProperties>
</file>

<file path=docProps/thumbnail.jpeg>
</file>